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21A_0.xml" ContentType="application/vnd.ms-powerpoint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ink/ink1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11" r:id="rId2"/>
  </p:sldMasterIdLst>
  <p:notesMasterIdLst>
    <p:notesMasterId r:id="rId45"/>
  </p:notesMasterIdLst>
  <p:sldIdLst>
    <p:sldId id="524" r:id="rId3"/>
    <p:sldId id="579" r:id="rId4"/>
    <p:sldId id="527" r:id="rId5"/>
    <p:sldId id="538" r:id="rId6"/>
    <p:sldId id="582" r:id="rId7"/>
    <p:sldId id="575" r:id="rId8"/>
    <p:sldId id="567" r:id="rId9"/>
    <p:sldId id="568" r:id="rId10"/>
    <p:sldId id="530" r:id="rId11"/>
    <p:sldId id="531" r:id="rId12"/>
    <p:sldId id="532" r:id="rId13"/>
    <p:sldId id="573" r:id="rId14"/>
    <p:sldId id="533" r:id="rId15"/>
    <p:sldId id="534" r:id="rId16"/>
    <p:sldId id="537" r:id="rId17"/>
    <p:sldId id="536" r:id="rId18"/>
    <p:sldId id="539" r:id="rId19"/>
    <p:sldId id="540" r:id="rId20"/>
    <p:sldId id="541" r:id="rId21"/>
    <p:sldId id="542" r:id="rId22"/>
    <p:sldId id="543" r:id="rId23"/>
    <p:sldId id="545" r:id="rId24"/>
    <p:sldId id="546" r:id="rId25"/>
    <p:sldId id="570" r:id="rId26"/>
    <p:sldId id="547" r:id="rId27"/>
    <p:sldId id="548" r:id="rId28"/>
    <p:sldId id="549" r:id="rId29"/>
    <p:sldId id="550" r:id="rId30"/>
    <p:sldId id="551" r:id="rId31"/>
    <p:sldId id="577" r:id="rId32"/>
    <p:sldId id="553" r:id="rId33"/>
    <p:sldId id="554" r:id="rId34"/>
    <p:sldId id="556" r:id="rId35"/>
    <p:sldId id="557" r:id="rId36"/>
    <p:sldId id="576" r:id="rId37"/>
    <p:sldId id="558" r:id="rId38"/>
    <p:sldId id="559" r:id="rId39"/>
    <p:sldId id="571" r:id="rId40"/>
    <p:sldId id="574" r:id="rId41"/>
    <p:sldId id="560" r:id="rId42"/>
    <p:sldId id="580" r:id="rId43"/>
    <p:sldId id="581" r:id="rId44"/>
  </p:sldIdLst>
  <p:sldSz cx="12192000" cy="6858000"/>
  <p:notesSz cx="6858000" cy="9144000"/>
  <p:custDataLst>
    <p:tags r:id="rId46"/>
  </p:custDataLst>
  <p:defaultTextStyle>
    <a:defPPr>
      <a:defRPr lang="zh-CN"/>
    </a:defPPr>
    <a:lvl1pPr marL="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9596" userDrawn="1">
          <p15:clr>
            <a:srgbClr val="A4A3A4"/>
          </p15:clr>
        </p15:guide>
        <p15:guide id="7" orient="horz" pos="54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7478F4-4101-2594-AE20-77BD7217D8F7}" name="solyn lee" initials="sl" userId="331145b75319085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4A4F"/>
    <a:srgbClr val="434D50"/>
    <a:srgbClr val="0B5264"/>
    <a:srgbClr val="1FB4FD"/>
    <a:srgbClr val="1D728F"/>
    <a:srgbClr val="48A9D3"/>
    <a:srgbClr val="085061"/>
    <a:srgbClr val="033051"/>
    <a:srgbClr val="066AB2"/>
    <a:srgbClr val="0464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424" autoAdjust="0"/>
  </p:normalViewPr>
  <p:slideViewPr>
    <p:cSldViewPr snapToGrid="0" showGuides="1">
      <p:cViewPr varScale="1">
        <p:scale>
          <a:sx n="104" d="100"/>
          <a:sy n="104" d="100"/>
        </p:scale>
        <p:origin x="212" y="72"/>
      </p:cViewPr>
      <p:guideLst>
        <p:guide pos="9596"/>
        <p:guide orient="horz" pos="54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52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microsoft.com/office/2018/10/relationships/authors" Target="author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gs" Target="tags/tag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omments/modernComment_21A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59F5973-64D2-4654-A8E3-247602EA7504}" authorId="{8F7478F4-4101-2594-AE20-77BD7217D8F7}" created="2023-09-30T03:22:47.255">
    <pc:sldMkLst xmlns:pc="http://schemas.microsoft.com/office/powerpoint/2013/main/command">
      <pc:docMk/>
      <pc:sldMk cId="0" sldId="538"/>
    </pc:sldMkLst>
    <p188:txBody>
      <a:bodyPr/>
      <a:lstStyle/>
      <a:p>
        <a:r>
          <a:rPr lang="zh-CN" altLang="en-US"/>
          <a:t>机械计算机</a:t>
        </a:r>
      </a:p>
    </p188:txBody>
  </p188:cm>
</p188:cmLst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2-28T08:59:41.401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7DA699EB-6B6F-4303-84E5-698CBBF28AE0}" type="datetimeFigureOut">
              <a:rPr lang="zh-CN" altLang="en-US" smtClean="0"/>
              <a:t>2023/9/30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7F1D5E53-1996-4A18-8378-BCF5C8046DA1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655628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最早的时候其实不是算筹，古代最早的时候用绳子打结的方式来计数，打结的方式来计数太笨，所以发展出来了算筹，运筹帷幄的筹就是值得算筹，在军帐中通过计算、计谋来对军略做全面的计划。</a:t>
            </a:r>
            <a:endParaRPr lang="en-US" altLang="zh-CN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算盘</a:t>
            </a:r>
          </a:p>
          <a:p>
            <a:pPr algn="l"/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为什么算筹、算盘等都叫做计算工具，而不是叫计算机呢？因为它没有灵魂，是一个死的部件，只能帮我们做结果记录，但是计算的过程还是需要我们通过大脑来计算，也就是还需要靠人来进行算数，所以只能算是个计算工具，辅助人来做计算。而现在的计算机呢？只需要我们会输入，计算机就自动帮我们计算出来了，然后你能看懂结果即可。哪怕我不会加减乘除的计算过程，我只要会使用计算机就够了，计算机中内置了计算逻辑。比如我们经常看到计算器，只需要输入数字和运算符号即可得到结果，现在手机和电脑上都有也都有这个东西。</a:t>
            </a:r>
            <a:b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zh-CN" alt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计数器</a:t>
            </a:r>
            <a:endParaRPr lang="zh-CN" alt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计算工具特点：它是辅助工具，不包含计算程序，主要靠人脑来计算。计算机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包含计算器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：包含计算程序，不需要靠人脑来计算，为什么需要计算器呢？简单的计算人可以搞定，但是负载的运算，或者大一些的数据计算的时候就很难搞定了，比如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69999*18888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，我问你结果是什么，是不是一脸懵逼，即便是努力算出来了，也很容易出现不准确的情况，但是如果交给机器，只要机器设定好计算程序逻辑，并且运算速度够快，那么只要输入好要计算的数据，它就能又快又准确的计算出结果，所以计算器、计算机是历史发展中的必然产物。计算机特点：含计算程序，学会人工输入，并看懂计算的输出结果即可，那有人说，看懂还不简单吗？其实也没那么简单昂，很早的时候是没有显示器的，你看的时候也不是那么容易，所以显示器也是历史发展的必然产物。</a:t>
            </a:r>
          </a:p>
          <a:p>
            <a:pPr algn="l"/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我们现在使用的计算机有个核心部件或者说核心零件，叫做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CPU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，它就是用来做计算的。但是这个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CPU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的计算过程是相对比较复杂的，这个后面我们讲到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CPU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的时候再提。</a:t>
            </a:r>
          </a:p>
          <a:p>
            <a:pPr algn="l"/>
            <a:r>
              <a:rPr lang="en-US" altLang="zh-CN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1.2 </a:t>
            </a:r>
            <a:r>
              <a:rPr lang="zh-CN" alt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机械计算机</a:t>
            </a:r>
            <a:endParaRPr lang="zh-CN" alt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那么后来人们发现，类似算盘的这种计算工具还是太慢了，计算个数值需要手动拨动好多次才行，所以随着历史发展出现了机械计算器，计算效率提高了很多。</a:t>
            </a:r>
          </a:p>
          <a:p>
            <a:pPr algn="l"/>
            <a:r>
              <a:rPr lang="zh-CN" altLang="en-US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帕斯卡计算器（也叫滚轮式加法器）</a:t>
            </a:r>
            <a:endParaRPr lang="zh-CN" alt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在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1642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年由年仅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19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岁的法国科学家、数学家布莱斯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·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帕斯卡（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Blaise Pascal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）引用算盘的原理，发明了第一部机械式计算器。帕斯卡加法器是由齿轮组成、以发条为动力、通过转动齿轮来实现加减运算、用连杆实现进位的计算装置。</a:t>
            </a:r>
          </a:p>
          <a:p>
            <a:pPr algn="l"/>
            <a:endParaRPr lang="zh-CN" altLang="en-US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世界第一台电子计算机：是在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1935~1939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年间由美国阿塔纳索夫和克利福德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·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贝瑞共同研发的，阿塔纳索夫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-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贝瑞计算机（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Atanasoff–Berry Computer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，通常简称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ABC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计算机）是世界上第一台电子数字计算设备，也就是电子计算机。这台计算机在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1937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年设计，仅仅设计用于求解线性方程组，并在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1942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年成功进行了测试。</a:t>
            </a:r>
            <a:endParaRPr lang="en-US" altLang="zh-CN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图灵机：艾伦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·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麦席森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·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图灵英国数 学家、逻辑学家，被称为计算机科学之父，人工智能之父，在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1939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年时，因战争需要，图灵临危受命， 从事军事工作，负责破译敌方情报，图灵专门设计、建造了一台机器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--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图灵机，破解德军的英格尔码 （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ENIGMA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）密码，当时都是通过电台电报的形式来进行军事指令的下发，需要加密处理，不然被截获 后很容易破译战斗策略。希特勒号称他们的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ENIGMA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密码是无人能够破解的，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 -- 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转盘设备加密 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-- b -- 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转 盘设备解密 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-- a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，结果被图灵发明的图灵机给破解了，图灵机通过暴力破解的形式来进行解密，需要的 计算量特别的大，不仅破解了，还修改了指令，这就出现了著名的诺曼底登陆行动，通过篡改的信息来 告诉敌人不在诺曼底登陆，在其他地方登陆，这样的德国的军力就没有部署在诺曼底，所以登陆很成 功，当时这个破译机器非常的大，</a:t>
            </a:r>
            <a:b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</a:b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后来二战结束之后，被丘吉尔给炸了，他觉得没啥用了，后来图灵也 比较惨，并且吃了带毒的苹果，我们其实也知道某个品牌的计算机就是咬了一口的苹果，这都是历史 昂，图灵对计算机的发展是有非常大的影响的。图灵还提出，计算机能够帮我们做运算，能不能做其他 的逻辑呢，人工智能这个概念就是图灵提出来的，测试电脑是否能够和人一样，只要做一下图灵测试即 可，所谓图灵测试是一种测试机器是不是具备人类智能的方法，它是一种确定计算机是否会思考的实 验．一个人向计算机发问，另一个不知情的人试图从回答中区分是人还是计算机．如果计算机没有被辨 认出，便通过了图灵实验。有一部电影诠释了图灵的一生，叫做模仿游戏。</a:t>
            </a:r>
            <a:endParaRPr lang="en-US" altLang="zh-CN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世界第一台通用电子计算机：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ENIAC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（埃尼阿克），于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1946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年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月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14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日在美国宾夕法尼亚大学诞生。发明人是美国人莫克利（</a:t>
            </a:r>
            <a:r>
              <a:rPr lang="en-US" altLang="zh-CN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JohnW.Mauchly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）和艾克特（</a:t>
            </a:r>
            <a:r>
              <a:rPr lang="en-US" altLang="zh-CN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J.PresperEckert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）。</a:t>
            </a:r>
            <a:endParaRPr lang="en-US" altLang="zh-CN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ENIAC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是世界上第一台通用电子计算机，是世界第二台电子计算机，第一台是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ABC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，那么什么是通用计算机呢？这里主要是理解通用两个字，他和专用是相对的，比如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ABC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就是一台专门用来进行方程运算的 电子计算机，属于专用计算机，专用计算机，专为解决某一特定问题而设计制造的电子计算机，如控制 轧钢过程的轧钢控制计算机，计算导弹弹道的专用计算机，解决特定问题的速度快、可靠性高，且结构 简单、价格便宜，而通用计算机是指各行业、各种工作环境都能使用的计算机，结构就比专用计算机要 复杂了。</a:t>
            </a:r>
          </a:p>
          <a:p>
            <a:pPr algn="l"/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我们现在使用的计算机都是通用电子计算机，而通用电子计算机也是经历很很多年的发展，一直到现 在，包括我们使用的手机、</a:t>
            </a:r>
            <a:r>
              <a:rPr lang="en-US" altLang="zh-CN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ipad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、笔记本、台式机等等都是。 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ENIAC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，在做不同计算的时候，需要进行大量的布线工作，很麻烦，并且不具备程序数据和结果数据的 存储功能，如果想要对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ENIAC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编程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编写计算过程</a:t>
            </a:r>
            <a:r>
              <a:rPr lang="en-US" altLang="zh-CN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</a:t>
            </a:r>
            <a:r>
              <a:rPr lang="zh-CN" alt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，必须在一个插线板上面拔插电路，也就是布线，改变机器的电路结构，进行各种运算。也就是两个缺点：不能存储、布线复杂。</a:t>
            </a:r>
          </a:p>
          <a:p>
            <a:endParaRPr lang="en-US" altLang="zh-CN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160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68827" y="212767"/>
            <a:ext cx="615824" cy="69551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 rot="19411469">
            <a:off x="10100402" y="5527672"/>
            <a:ext cx="2168088" cy="100010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12318665">
            <a:off x="676739" y="1006544"/>
            <a:ext cx="615824" cy="695519"/>
          </a:xfrm>
          <a:prstGeom prst="rect">
            <a:avLst/>
          </a:prstGeom>
        </p:spPr>
      </p:pic>
    </p:spTree>
  </p:cSld>
  <p:clrMapOvr>
    <a:masterClrMapping/>
  </p:clrMapOvr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68827" y="212767"/>
            <a:ext cx="615824" cy="69551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12318665">
            <a:off x="676739" y="1006544"/>
            <a:ext cx="615824" cy="695519"/>
          </a:xfrm>
          <a:prstGeom prst="rect">
            <a:avLst/>
          </a:prstGeom>
        </p:spPr>
      </p:pic>
    </p:spTree>
  </p:cSld>
  <p:clrMapOvr>
    <a:masterClrMapping/>
  </p:clrMapOvr>
  <p:hf sldNum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2125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93892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89156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52825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9471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909202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433725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712410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05894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913202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24068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569929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1043638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452932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8375699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7562591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5493817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348863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7466627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73259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650296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752949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5878622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167180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753074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993305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508974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944188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512742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1603224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724863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028595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5695024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923595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2726293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419803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8627738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6431722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145208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646954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7840386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2927601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279422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8645513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6081495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363577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0305233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88099864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5110658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1744003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467869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8479075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646466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808608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962991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</p:spTree>
    <p:extLst>
      <p:ext uri="{BB962C8B-B14F-4D97-AF65-F5344CB8AC3E}">
        <p14:creationId xmlns:p14="http://schemas.microsoft.com/office/powerpoint/2010/main" val="212338255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64262046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z="1800" smtClean="0">
                <a:solidFill>
                  <a:prstClr val="black"/>
                </a:solidFill>
              </a:rPr>
              <a:pPr/>
              <a:t>2023/9/30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z="1800" smtClean="0">
                <a:solidFill>
                  <a:prstClr val="black"/>
                </a:solidFill>
              </a:rPr>
              <a:pPr/>
              <a:t>‹#›</a:t>
            </a:fld>
            <a:endParaRPr lang="zh-CN" alt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99987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z="1800" smtClean="0">
                <a:solidFill>
                  <a:prstClr val="black"/>
                </a:solidFill>
              </a:rPr>
              <a:pPr/>
              <a:t>2023/9/30</a:t>
            </a:fld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z="1800" smtClean="0">
                <a:solidFill>
                  <a:prstClr val="black"/>
                </a:solidFill>
              </a:rPr>
              <a:pPr/>
              <a:t>‹#›</a:t>
            </a:fld>
            <a:endParaRPr lang="zh-CN" alt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79666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622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6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8" rIns="68576" bIns="34288"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80" r:id="rId30"/>
    <p:sldLayoutId id="2147483681" r:id="rId31"/>
    <p:sldLayoutId id="2147483682" r:id="rId32"/>
    <p:sldLayoutId id="2147483683" r:id="rId33"/>
    <p:sldLayoutId id="2147483684" r:id="rId34"/>
    <p:sldLayoutId id="2147483685" r:id="rId35"/>
    <p:sldLayoutId id="2147483686" r:id="rId36"/>
    <p:sldLayoutId id="2147483687" r:id="rId37"/>
    <p:sldLayoutId id="2147483688" r:id="rId38"/>
    <p:sldLayoutId id="2147483689" r:id="rId39"/>
    <p:sldLayoutId id="2147483690" r:id="rId40"/>
    <p:sldLayoutId id="2147483691" r:id="rId41"/>
    <p:sldLayoutId id="2147483692" r:id="rId42"/>
    <p:sldLayoutId id="2147483693" r:id="rId43"/>
    <p:sldLayoutId id="2147483694" r:id="rId44"/>
    <p:sldLayoutId id="2147483695" r:id="rId45"/>
    <p:sldLayoutId id="2147483696" r:id="rId46"/>
    <p:sldLayoutId id="2147483697" r:id="rId47"/>
    <p:sldLayoutId id="2147483698" r:id="rId48"/>
    <p:sldLayoutId id="2147483699" r:id="rId49"/>
    <p:sldLayoutId id="2147483700" r:id="rId50"/>
    <p:sldLayoutId id="2147483701" r:id="rId51"/>
    <p:sldLayoutId id="2147483702" r:id="rId52"/>
    <p:sldLayoutId id="2147483703" r:id="rId53"/>
    <p:sldLayoutId id="2147483704" r:id="rId54"/>
    <p:sldLayoutId id="2147483705" r:id="rId55"/>
    <p:sldLayoutId id="2147483706" r:id="rId56"/>
    <p:sldLayoutId id="2147483707" r:id="rId57"/>
    <p:sldLayoutId id="2147483708" r:id="rId58"/>
    <p:sldLayoutId id="2147483709" r:id="rId59"/>
    <p:sldLayoutId id="2147483710" r:id="rId60"/>
    <p:sldLayoutId id="2147483652" r:id="rId61"/>
    <p:sldLayoutId id="2147483653" r:id="rId62"/>
  </p:sldLayoutIdLs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6780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1A_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9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xiazai/" TargetMode="External"/><Relationship Id="rId13" Type="http://schemas.openxmlformats.org/officeDocument/2006/relationships/hyperlink" Target="http://www.1ppt.com/kejian/" TargetMode="External"/><Relationship Id="rId18" Type="http://schemas.openxmlformats.org/officeDocument/2006/relationships/image" Target="../media/image37.png"/><Relationship Id="rId3" Type="http://schemas.openxmlformats.org/officeDocument/2006/relationships/hyperlink" Target="http://www.1ppt.com/hangye/" TargetMode="External"/><Relationship Id="rId7" Type="http://schemas.openxmlformats.org/officeDocument/2006/relationships/hyperlink" Target="http://www.1ppt.com/tubiao/" TargetMode="External"/><Relationship Id="rId12" Type="http://schemas.openxmlformats.org/officeDocument/2006/relationships/hyperlink" Target="http://www.1ppt.com/jianli/" TargetMode="External"/><Relationship Id="rId17" Type="http://schemas.openxmlformats.org/officeDocument/2006/relationships/hyperlink" Target="http://www.1ppt.com/ziti/" TargetMode="External"/><Relationship Id="rId2" Type="http://schemas.openxmlformats.org/officeDocument/2006/relationships/hyperlink" Target="http://www.1ppt.com/moban/" TargetMode="External"/><Relationship Id="rId16" Type="http://schemas.openxmlformats.org/officeDocument/2006/relationships/hyperlink" Target="http://www.1ppt.com/jiaoan/" TargetMode="External"/><Relationship Id="rId20" Type="http://schemas.openxmlformats.org/officeDocument/2006/relationships/image" Target="../media/image38.png"/><Relationship Id="rId1" Type="http://schemas.openxmlformats.org/officeDocument/2006/relationships/slideLayout" Target="../slideLayouts/slideLayout65.xml"/><Relationship Id="rId6" Type="http://schemas.openxmlformats.org/officeDocument/2006/relationships/hyperlink" Target="http://www.1ppt.com/beijing/" TargetMode="External"/><Relationship Id="rId11" Type="http://schemas.openxmlformats.org/officeDocument/2006/relationships/hyperlink" Target="http://www.1ppt.com/excel/" TargetMode="External"/><Relationship Id="rId5" Type="http://schemas.openxmlformats.org/officeDocument/2006/relationships/hyperlink" Target="http://www.1ppt.com/sucai/" TargetMode="External"/><Relationship Id="rId15" Type="http://schemas.openxmlformats.org/officeDocument/2006/relationships/hyperlink" Target="http://www.1ppt.com/shiti/" TargetMode="External"/><Relationship Id="rId10" Type="http://schemas.openxmlformats.org/officeDocument/2006/relationships/hyperlink" Target="http://www.1ppt.com/word/" TargetMode="External"/><Relationship Id="rId19" Type="http://schemas.openxmlformats.org/officeDocument/2006/relationships/customXml" Target="../ink/ink1.xml"/><Relationship Id="rId4" Type="http://schemas.openxmlformats.org/officeDocument/2006/relationships/hyperlink" Target="http://www.1ppt.com/jieri/" TargetMode="External"/><Relationship Id="rId9" Type="http://schemas.openxmlformats.org/officeDocument/2006/relationships/hyperlink" Target="http://www.1ppt.com/powerpoint/" TargetMode="External"/><Relationship Id="rId14" Type="http://schemas.openxmlformats.org/officeDocument/2006/relationships/hyperlink" Target="http://www.1ppt.com/shouchaoba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0000"/>
                </a:schemeClr>
              </a:gs>
              <a:gs pos="74000">
                <a:schemeClr val="tx1">
                  <a:alpha val="75000"/>
                </a:schemeClr>
              </a:gs>
              <a:gs pos="100000">
                <a:schemeClr val="tx1">
                  <a:alpha val="9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46401" y="3939731"/>
            <a:ext cx="3823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火种编程</a:t>
            </a:r>
            <a:r>
              <a:rPr lang="en-US" altLang="zh-CN" sz="16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/</a:t>
            </a:r>
            <a:r>
              <a:rPr lang="zh-CN" altLang="en-US" sz="16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青少儿教育</a:t>
            </a:r>
            <a:r>
              <a:rPr lang="en-US" altLang="zh-CN" sz="16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/C++</a:t>
            </a:r>
            <a:r>
              <a:rPr lang="zh-CN" altLang="en-US" sz="16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课程</a:t>
            </a:r>
            <a:r>
              <a:rPr lang="en-US" altLang="zh-CN" sz="16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/</a:t>
            </a:r>
            <a:r>
              <a:rPr lang="zh-CN" altLang="en-US" sz="16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演示文件</a:t>
            </a:r>
          </a:p>
        </p:txBody>
      </p:sp>
      <p:sp>
        <p:nvSpPr>
          <p:cNvPr id="6" name="矩形 5"/>
          <p:cNvSpPr/>
          <p:nvPr/>
        </p:nvSpPr>
        <p:spPr>
          <a:xfrm>
            <a:off x="3212837" y="1836845"/>
            <a:ext cx="5766322" cy="2077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500" b="1" dirty="0">
                <a:solidFill>
                  <a:schemeClr val="accent2"/>
                </a:solidFill>
                <a:latin typeface="Arial"/>
                <a:ea typeface="微软雅黑"/>
                <a:sym typeface="Arial"/>
              </a:rPr>
              <a:t>C++</a:t>
            </a:r>
            <a:r>
              <a:rPr lang="zh-CN" altLang="en-US" sz="85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基础班</a:t>
            </a:r>
            <a:endParaRPr lang="en-US" altLang="zh-CN" sz="85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认识</a:t>
            </a:r>
            <a:r>
              <a:rPr lang="en-US" altLang="zh-CN" sz="44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C++</a:t>
            </a:r>
            <a:r>
              <a:rPr lang="zh-CN" altLang="en-US" sz="44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、第一个程序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9411469">
            <a:off x="7062305" y="3710389"/>
            <a:ext cx="5819899" cy="268462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82270" y="3991619"/>
            <a:ext cx="615824" cy="69551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5084704">
            <a:off x="7130116" y="4513727"/>
            <a:ext cx="863538" cy="9752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034523">
            <a:off x="9698699" y="2135561"/>
            <a:ext cx="547112" cy="61791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404000" y="1585871"/>
            <a:ext cx="3384000" cy="64800"/>
          </a:xfrm>
          <a:prstGeom prst="rect">
            <a:avLst/>
          </a:prstGeom>
          <a:solidFill>
            <a:srgbClr val="3ABF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3191470" y="1774740"/>
            <a:ext cx="5661853" cy="2313142"/>
          </a:xfrm>
          <a:custGeom>
            <a:avLst/>
            <a:gdLst>
              <a:gd name="connsiteX0" fmla="*/ 0 w 5154816"/>
              <a:gd name="connsiteY0" fmla="*/ 0 h 2251178"/>
              <a:gd name="connsiteX1" fmla="*/ 5154816 w 5154816"/>
              <a:gd name="connsiteY1" fmla="*/ 0 h 2251178"/>
              <a:gd name="connsiteX2" fmla="*/ 5154816 w 5154816"/>
              <a:gd name="connsiteY2" fmla="*/ 2251178 h 2251178"/>
              <a:gd name="connsiteX3" fmla="*/ 4724456 w 5154816"/>
              <a:gd name="connsiteY3" fmla="*/ 2251178 h 2251178"/>
              <a:gd name="connsiteX4" fmla="*/ 4724456 w 5154816"/>
              <a:gd name="connsiteY4" fmla="*/ 2098715 h 2251178"/>
              <a:gd name="connsiteX5" fmla="*/ 430362 w 5154816"/>
              <a:gd name="connsiteY5" fmla="*/ 2098715 h 2251178"/>
              <a:gd name="connsiteX6" fmla="*/ 430362 w 5154816"/>
              <a:gd name="connsiteY6" fmla="*/ 2251178 h 2251178"/>
              <a:gd name="connsiteX7" fmla="*/ 0 w 5154816"/>
              <a:gd name="connsiteY7" fmla="*/ 2251178 h 2251178"/>
              <a:gd name="connsiteX8" fmla="*/ 0 w 5154816"/>
              <a:gd name="connsiteY8" fmla="*/ 0 h 2251178"/>
              <a:gd name="connsiteX0-1" fmla="*/ 430362 w 5154816"/>
              <a:gd name="connsiteY0-2" fmla="*/ 2098715 h 2251178"/>
              <a:gd name="connsiteX1-3" fmla="*/ 430362 w 5154816"/>
              <a:gd name="connsiteY1-4" fmla="*/ 2251178 h 2251178"/>
              <a:gd name="connsiteX2-5" fmla="*/ 0 w 5154816"/>
              <a:gd name="connsiteY2-6" fmla="*/ 2251178 h 2251178"/>
              <a:gd name="connsiteX3-7" fmla="*/ 0 w 5154816"/>
              <a:gd name="connsiteY3-8" fmla="*/ 0 h 2251178"/>
              <a:gd name="connsiteX4-9" fmla="*/ 5154816 w 5154816"/>
              <a:gd name="connsiteY4-10" fmla="*/ 0 h 2251178"/>
              <a:gd name="connsiteX5-11" fmla="*/ 5154816 w 5154816"/>
              <a:gd name="connsiteY5-12" fmla="*/ 2251178 h 2251178"/>
              <a:gd name="connsiteX6-13" fmla="*/ 4724456 w 5154816"/>
              <a:gd name="connsiteY6-14" fmla="*/ 2251178 h 2251178"/>
              <a:gd name="connsiteX7-15" fmla="*/ 4724456 w 5154816"/>
              <a:gd name="connsiteY7-16" fmla="*/ 2098715 h 2251178"/>
              <a:gd name="connsiteX8-17" fmla="*/ 521802 w 5154816"/>
              <a:gd name="connsiteY8-18" fmla="*/ 2190155 h 2251178"/>
              <a:gd name="connsiteX0-19" fmla="*/ 430362 w 5154816"/>
              <a:gd name="connsiteY0-20" fmla="*/ 2098715 h 2251178"/>
              <a:gd name="connsiteX1-21" fmla="*/ 430362 w 5154816"/>
              <a:gd name="connsiteY1-22" fmla="*/ 2251178 h 2251178"/>
              <a:gd name="connsiteX2-23" fmla="*/ 0 w 5154816"/>
              <a:gd name="connsiteY2-24" fmla="*/ 2251178 h 2251178"/>
              <a:gd name="connsiteX3-25" fmla="*/ 0 w 5154816"/>
              <a:gd name="connsiteY3-26" fmla="*/ 0 h 2251178"/>
              <a:gd name="connsiteX4-27" fmla="*/ 5154816 w 5154816"/>
              <a:gd name="connsiteY4-28" fmla="*/ 0 h 2251178"/>
              <a:gd name="connsiteX5-29" fmla="*/ 5154816 w 5154816"/>
              <a:gd name="connsiteY5-30" fmla="*/ 2251178 h 2251178"/>
              <a:gd name="connsiteX6-31" fmla="*/ 4724456 w 5154816"/>
              <a:gd name="connsiteY6-32" fmla="*/ 2251178 h 2251178"/>
              <a:gd name="connsiteX7-33" fmla="*/ 4724456 w 5154816"/>
              <a:gd name="connsiteY7-34" fmla="*/ 2098715 h 2251178"/>
              <a:gd name="connsiteX0-35" fmla="*/ 430362 w 5154816"/>
              <a:gd name="connsiteY0-36" fmla="*/ 2251178 h 2251178"/>
              <a:gd name="connsiteX1-37" fmla="*/ 0 w 5154816"/>
              <a:gd name="connsiteY1-38" fmla="*/ 2251178 h 2251178"/>
              <a:gd name="connsiteX2-39" fmla="*/ 0 w 5154816"/>
              <a:gd name="connsiteY2-40" fmla="*/ 0 h 2251178"/>
              <a:gd name="connsiteX3-41" fmla="*/ 5154816 w 5154816"/>
              <a:gd name="connsiteY3-42" fmla="*/ 0 h 2251178"/>
              <a:gd name="connsiteX4-43" fmla="*/ 5154816 w 5154816"/>
              <a:gd name="connsiteY4-44" fmla="*/ 2251178 h 2251178"/>
              <a:gd name="connsiteX5-45" fmla="*/ 4724456 w 5154816"/>
              <a:gd name="connsiteY5-46" fmla="*/ 2251178 h 2251178"/>
              <a:gd name="connsiteX6-47" fmla="*/ 4724456 w 5154816"/>
              <a:gd name="connsiteY6-48" fmla="*/ 2098715 h 2251178"/>
              <a:gd name="connsiteX0-49" fmla="*/ 430362 w 5154816"/>
              <a:gd name="connsiteY0-50" fmla="*/ 2251178 h 2251178"/>
              <a:gd name="connsiteX1-51" fmla="*/ 0 w 5154816"/>
              <a:gd name="connsiteY1-52" fmla="*/ 2251178 h 2251178"/>
              <a:gd name="connsiteX2-53" fmla="*/ 0 w 5154816"/>
              <a:gd name="connsiteY2-54" fmla="*/ 0 h 2251178"/>
              <a:gd name="connsiteX3-55" fmla="*/ 5154816 w 5154816"/>
              <a:gd name="connsiteY3-56" fmla="*/ 0 h 2251178"/>
              <a:gd name="connsiteX4-57" fmla="*/ 5154816 w 5154816"/>
              <a:gd name="connsiteY4-58" fmla="*/ 2251178 h 2251178"/>
              <a:gd name="connsiteX5-59" fmla="*/ 4724456 w 5154816"/>
              <a:gd name="connsiteY5-60" fmla="*/ 2251178 h 22511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5154816" h="2251178">
                <a:moveTo>
                  <a:pt x="430362" y="2251178"/>
                </a:moveTo>
                <a:lnTo>
                  <a:pt x="0" y="2251178"/>
                </a:lnTo>
                <a:lnTo>
                  <a:pt x="0" y="0"/>
                </a:lnTo>
                <a:lnTo>
                  <a:pt x="5154816" y="0"/>
                </a:lnTo>
                <a:lnTo>
                  <a:pt x="5154816" y="2251178"/>
                </a:lnTo>
                <a:lnTo>
                  <a:pt x="4724456" y="2251178"/>
                </a:lnTo>
              </a:path>
            </a:pathLst>
          </a:custGeom>
          <a:noFill/>
          <a:ln w="22225">
            <a:solidFill>
              <a:srgbClr val="3ABF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439490" y="5729865"/>
            <a:ext cx="3313021" cy="344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effectLst>
                  <a:glow rad="241300">
                    <a:srgbClr val="2C83AA">
                      <a:alpha val="30000"/>
                    </a:srgbClr>
                  </a:glo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altLang="zh-CN" sz="1600" b="1" dirty="0">
                <a:effectLst/>
                <a:latin typeface="Arial"/>
                <a:ea typeface="微软雅黑"/>
                <a:sym typeface="Arial"/>
              </a:rPr>
              <a:t>		C++ </a:t>
            </a:r>
            <a:r>
              <a:rPr lang="zh-CN" altLang="en-US" sz="1600" b="1" dirty="0">
                <a:effectLst/>
                <a:latin typeface="Arial"/>
                <a:ea typeface="微软雅黑"/>
                <a:sym typeface="Arial"/>
              </a:rPr>
              <a:t>小楠老师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439490" y="5354056"/>
            <a:ext cx="3313021" cy="344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effectLst>
                  <a:glow rad="241300">
                    <a:srgbClr val="2C83AA">
                      <a:alpha val="30000"/>
                    </a:srgbClr>
                  </a:glo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zh-CN" altLang="en-US" sz="1600" b="1" dirty="0">
                <a:effectLst/>
                <a:latin typeface="Arial"/>
                <a:ea typeface="微软雅黑"/>
                <a:sym typeface="Arial"/>
              </a:rPr>
              <a:t>火种编程</a:t>
            </a:r>
            <a:r>
              <a:rPr lang="en-US" altLang="zh-CN" sz="1600" b="1" dirty="0">
                <a:effectLst/>
                <a:latin typeface="Arial"/>
                <a:ea typeface="微软雅黑"/>
                <a:sym typeface="Arial"/>
              </a:rPr>
              <a:t>——</a:t>
            </a:r>
            <a:r>
              <a:rPr lang="zh-CN" altLang="en-US" sz="1600" b="1" dirty="0">
                <a:effectLst/>
                <a:latin typeface="Arial"/>
                <a:ea typeface="微软雅黑"/>
                <a:sym typeface="Arial"/>
              </a:rPr>
              <a:t>星罗城、天洋城校区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8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37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40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6" presetClass="entr" presetSubtype="3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  <p:bldP spid="13" grpId="0" animBg="1"/>
      <p:bldP spid="16" grpId="0" animBg="1"/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55540" y="563538"/>
            <a:ext cx="433759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目录 </a:t>
            </a:r>
            <a:r>
              <a:rPr lang="en-US" altLang="zh-CN" sz="36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| Contents</a:t>
            </a:r>
            <a:endParaRPr lang="en-US" altLang="zh-CN" sz="60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cxnSp>
        <p:nvCxnSpPr>
          <p:cNvPr id="83" name="直接连接符 82"/>
          <p:cNvCxnSpPr/>
          <p:nvPr/>
        </p:nvCxnSpPr>
        <p:spPr>
          <a:xfrm>
            <a:off x="6996374" y="4503071"/>
            <a:ext cx="809768" cy="402421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/>
        </p:nvCxnSpPr>
        <p:spPr>
          <a:xfrm flipV="1">
            <a:off x="7010022" y="2899271"/>
            <a:ext cx="782472" cy="399119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椭圆 86"/>
          <p:cNvSpPr/>
          <p:nvPr/>
        </p:nvSpPr>
        <p:spPr>
          <a:xfrm>
            <a:off x="7677246" y="2303581"/>
            <a:ext cx="873457" cy="8734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7623940" y="4582684"/>
            <a:ext cx="873457" cy="8734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cxnSp>
        <p:nvCxnSpPr>
          <p:cNvPr id="89" name="直接连接符 88"/>
          <p:cNvCxnSpPr/>
          <p:nvPr/>
        </p:nvCxnSpPr>
        <p:spPr>
          <a:xfrm flipH="1">
            <a:off x="4372211" y="4503071"/>
            <a:ext cx="809768" cy="402421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 flipH="1" flipV="1">
            <a:off x="4385859" y="2899271"/>
            <a:ext cx="782472" cy="399119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椭圆 90"/>
          <p:cNvSpPr/>
          <p:nvPr/>
        </p:nvSpPr>
        <p:spPr>
          <a:xfrm flipH="1">
            <a:off x="3641298" y="2303581"/>
            <a:ext cx="873457" cy="8734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92" name="椭圆 91"/>
          <p:cNvSpPr/>
          <p:nvPr/>
        </p:nvSpPr>
        <p:spPr>
          <a:xfrm flipH="1">
            <a:off x="3641298" y="4582684"/>
            <a:ext cx="873457" cy="8734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95" name="TextBox 23"/>
          <p:cNvSpPr txBox="1"/>
          <p:nvPr/>
        </p:nvSpPr>
        <p:spPr>
          <a:xfrm flipH="1">
            <a:off x="3710524" y="2447922"/>
            <a:ext cx="73500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/>
                <a:cs typeface="Times New Roman" panose="02020603050405020304" pitchFamily="18" charset="0"/>
                <a:sym typeface="Arial"/>
              </a:rPr>
              <a:t>01</a:t>
            </a:r>
            <a:endParaRPr kumimoji="0" lang="zh-CN" altLang="en-US" sz="32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微软雅黑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96" name="TextBox 23"/>
          <p:cNvSpPr txBox="1"/>
          <p:nvPr/>
        </p:nvSpPr>
        <p:spPr>
          <a:xfrm flipH="1">
            <a:off x="7746472" y="2447922"/>
            <a:ext cx="73500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/>
                <a:cs typeface="Times New Roman" panose="02020603050405020304" pitchFamily="18" charset="0"/>
                <a:sym typeface="Arial"/>
              </a:rPr>
              <a:t>02</a:t>
            </a:r>
            <a:endParaRPr kumimoji="0" lang="zh-CN" altLang="en-US" sz="32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微软雅黑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97" name="TextBox 23"/>
          <p:cNvSpPr txBox="1"/>
          <p:nvPr/>
        </p:nvSpPr>
        <p:spPr>
          <a:xfrm flipH="1">
            <a:off x="3710524" y="4727025"/>
            <a:ext cx="73500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/>
                <a:cs typeface="Times New Roman" panose="02020603050405020304" pitchFamily="18" charset="0"/>
                <a:sym typeface="Arial"/>
              </a:rPr>
              <a:t>04</a:t>
            </a:r>
            <a:endParaRPr kumimoji="0" lang="zh-CN" altLang="en-US" sz="32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微软雅黑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98" name="TextBox 23"/>
          <p:cNvSpPr txBox="1"/>
          <p:nvPr/>
        </p:nvSpPr>
        <p:spPr>
          <a:xfrm flipH="1">
            <a:off x="7693166" y="4727025"/>
            <a:ext cx="735005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/>
                <a:cs typeface="Times New Roman" panose="02020603050405020304" pitchFamily="18" charset="0"/>
                <a:sym typeface="Arial"/>
              </a:rPr>
              <a:t>03</a:t>
            </a:r>
            <a:endParaRPr kumimoji="0" lang="zh-CN" altLang="en-US" sz="32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1"/>
              </a:solidFill>
              <a:effectLst/>
              <a:uLnTx/>
              <a:uFillTx/>
              <a:latin typeface="Arial"/>
              <a:ea typeface="微软雅黑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99" name="TextBox 25"/>
          <p:cNvSpPr txBox="1"/>
          <p:nvPr/>
        </p:nvSpPr>
        <p:spPr>
          <a:xfrm>
            <a:off x="2375868" y="3230723"/>
            <a:ext cx="1723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>
                <a:latin typeface="Arial"/>
                <a:ea typeface="微软雅黑"/>
                <a:sym typeface="Arial"/>
              </a:rPr>
              <a:t>计算机基础</a:t>
            </a:r>
          </a:p>
        </p:txBody>
      </p:sp>
      <p:sp>
        <p:nvSpPr>
          <p:cNvPr id="100" name="TextBox 25"/>
          <p:cNvSpPr txBox="1"/>
          <p:nvPr/>
        </p:nvSpPr>
        <p:spPr>
          <a:xfrm>
            <a:off x="2068093" y="5535754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>
                <a:latin typeface="Arial"/>
                <a:ea typeface="微软雅黑"/>
                <a:sym typeface="Arial"/>
              </a:rPr>
              <a:t>编程语言发展史</a:t>
            </a:r>
          </a:p>
        </p:txBody>
      </p:sp>
      <p:sp>
        <p:nvSpPr>
          <p:cNvPr id="101" name="TextBox 25"/>
          <p:cNvSpPr txBox="1"/>
          <p:nvPr/>
        </p:nvSpPr>
        <p:spPr>
          <a:xfrm>
            <a:off x="7850758" y="3215608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>
                <a:latin typeface="Arial"/>
                <a:ea typeface="微软雅黑"/>
                <a:sym typeface="Arial"/>
              </a:rPr>
              <a:t>计算机的发展史</a:t>
            </a:r>
          </a:p>
        </p:txBody>
      </p:sp>
      <p:sp>
        <p:nvSpPr>
          <p:cNvPr id="102" name="TextBox 25"/>
          <p:cNvSpPr txBox="1"/>
          <p:nvPr/>
        </p:nvSpPr>
        <p:spPr>
          <a:xfrm>
            <a:off x="7867590" y="5526811"/>
            <a:ext cx="23054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>
                <a:latin typeface="Arial"/>
                <a:ea typeface="微软雅黑"/>
                <a:sym typeface="Arial"/>
              </a:rPr>
              <a:t>第一个</a:t>
            </a:r>
            <a:r>
              <a:rPr lang="en-US" altLang="zh-CN" sz="2400" dirty="0">
                <a:latin typeface="Arial"/>
                <a:ea typeface="微软雅黑"/>
                <a:sym typeface="Arial"/>
              </a:rPr>
              <a:t>C++</a:t>
            </a:r>
            <a:r>
              <a:rPr lang="zh-CN" altLang="en-US" sz="2400" dirty="0">
                <a:latin typeface="Arial"/>
                <a:ea typeface="微软雅黑"/>
                <a:sym typeface="Arial"/>
              </a:rPr>
              <a:t>程序</a:t>
            </a:r>
          </a:p>
        </p:txBody>
      </p:sp>
      <p:pic>
        <p:nvPicPr>
          <p:cNvPr id="104" name="图片 10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9411469">
            <a:off x="9106856" y="5110536"/>
            <a:ext cx="2952417" cy="1361901"/>
          </a:xfrm>
          <a:prstGeom prst="rect">
            <a:avLst/>
          </a:prstGeom>
        </p:spPr>
      </p:pic>
      <p:sp>
        <p:nvSpPr>
          <p:cNvPr id="81" name="六边形 80"/>
          <p:cNvSpPr/>
          <p:nvPr/>
        </p:nvSpPr>
        <p:spPr>
          <a:xfrm rot="16200000">
            <a:off x="4973776" y="2955871"/>
            <a:ext cx="2216397" cy="1910687"/>
          </a:xfrm>
          <a:prstGeom prst="hexagon">
            <a:avLst/>
          </a:prstGeom>
          <a:blipFill dpi="0" rotWithShape="1">
            <a:blip r:embed="rId3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/>
            <a:stretch>
              <a:fillRect/>
            </a:stretch>
          </a:blip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5084704">
            <a:off x="325379" y="645050"/>
            <a:ext cx="863538" cy="975291"/>
          </a:xfrm>
          <a:prstGeom prst="rect">
            <a:avLst/>
          </a:prstGeom>
        </p:spPr>
      </p:pic>
      <p:sp>
        <p:nvSpPr>
          <p:cNvPr id="23" name="TextBox 4">
            <a:extLst>
              <a:ext uri="{FF2B5EF4-FFF2-40B4-BE49-F238E27FC236}">
                <a16:creationId xmlns:a16="http://schemas.microsoft.com/office/drawing/2014/main" id="{EB684C7E-20A7-9694-F2D4-694B922B40F4}"/>
              </a:ext>
            </a:extLst>
          </p:cNvPr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7" grpId="0" animBg="1"/>
      <p:bldP spid="88" grpId="0" animBg="1"/>
      <p:bldP spid="91" grpId="0" animBg="1"/>
      <p:bldP spid="92" grpId="0" animBg="1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8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"/>
          <p:cNvSpPr/>
          <p:nvPr/>
        </p:nvSpPr>
        <p:spPr>
          <a:xfrm>
            <a:off x="1239145" y="3397891"/>
            <a:ext cx="3085531" cy="1828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/>
              <a:ea typeface="微软雅黑"/>
              <a:sym typeface="Arial"/>
            </a:endParaRPr>
          </a:p>
        </p:txBody>
      </p:sp>
      <p:sp>
        <p:nvSpPr>
          <p:cNvPr id="28" name="Rectangle 2"/>
          <p:cNvSpPr/>
          <p:nvPr/>
        </p:nvSpPr>
        <p:spPr>
          <a:xfrm>
            <a:off x="4537288" y="3401212"/>
            <a:ext cx="3085531" cy="18284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/>
              <a:ea typeface="微软雅黑"/>
              <a:sym typeface="Arial"/>
            </a:endParaRPr>
          </a:p>
        </p:txBody>
      </p:sp>
      <p:sp>
        <p:nvSpPr>
          <p:cNvPr id="29" name="Rectangle 3"/>
          <p:cNvSpPr/>
          <p:nvPr/>
        </p:nvSpPr>
        <p:spPr>
          <a:xfrm>
            <a:off x="7867323" y="3393240"/>
            <a:ext cx="3085531" cy="1828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/>
              <a:ea typeface="微软雅黑"/>
              <a:sym typeface="Arial"/>
            </a:endParaRPr>
          </a:p>
        </p:txBody>
      </p:sp>
      <p:cxnSp>
        <p:nvCxnSpPr>
          <p:cNvPr id="31" name="Straight Connector 6"/>
          <p:cNvCxnSpPr/>
          <p:nvPr/>
        </p:nvCxnSpPr>
        <p:spPr>
          <a:xfrm>
            <a:off x="1239145" y="3004613"/>
            <a:ext cx="9713709" cy="0"/>
          </a:xfrm>
          <a:prstGeom prst="line">
            <a:avLst/>
          </a:prstGeom>
          <a:ln w="41275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239145" y="1834966"/>
            <a:ext cx="9713709" cy="343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 </a:t>
            </a: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问：你了解到的计算机是什么？</a:t>
            </a:r>
          </a:p>
        </p:txBody>
      </p:sp>
      <p:sp>
        <p:nvSpPr>
          <p:cNvPr id="18" name="矩形 17"/>
          <p:cNvSpPr/>
          <p:nvPr/>
        </p:nvSpPr>
        <p:spPr>
          <a:xfrm>
            <a:off x="1843200" y="3498064"/>
            <a:ext cx="187742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什么是计算机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1565912" y="3913658"/>
            <a:ext cx="2431996" cy="118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计算机是一个概念，也是一个大类的统称。手机，平板，笔记本，等等都是计算机，专业术语称之为微型计算机</a:t>
            </a:r>
          </a:p>
        </p:txBody>
      </p:sp>
      <p:sp>
        <p:nvSpPr>
          <p:cNvPr id="20" name="矩形 19"/>
          <p:cNvSpPr/>
          <p:nvPr/>
        </p:nvSpPr>
        <p:spPr>
          <a:xfrm>
            <a:off x="4859215" y="3498064"/>
            <a:ext cx="2441676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sym typeface="Arial"/>
              </a:rPr>
              <a:t>计算机有什么用？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4864055" y="3913658"/>
            <a:ext cx="2431996" cy="624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工作、生活、娱乐方方面面</a:t>
            </a:r>
            <a:br>
              <a:rPr lang="en-US" altLang="zh-CN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</a:b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举个栗子：</a:t>
            </a:r>
          </a:p>
        </p:txBody>
      </p:sp>
      <p:sp>
        <p:nvSpPr>
          <p:cNvPr id="22" name="矩形 21"/>
          <p:cNvSpPr/>
          <p:nvPr/>
        </p:nvSpPr>
        <p:spPr>
          <a:xfrm>
            <a:off x="8612442" y="3498064"/>
            <a:ext cx="15952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软件和硬件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8194090" y="3913658"/>
            <a:ext cx="2431996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区分软件和硬件</a:t>
            </a:r>
            <a:br>
              <a:rPr lang="en-US" altLang="zh-CN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</a:b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输入输出有哪些？</a:t>
            </a:r>
            <a:br>
              <a:rPr lang="en-US" altLang="zh-CN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</a:b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计算机有哪些部件组成？</a:t>
            </a: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1239145" y="503251"/>
            <a:ext cx="2236492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计算机基础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Block Arc 38"/>
          <p:cNvSpPr/>
          <p:nvPr/>
        </p:nvSpPr>
        <p:spPr>
          <a:xfrm>
            <a:off x="6866791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6" name="Block Arc 37"/>
          <p:cNvSpPr/>
          <p:nvPr/>
        </p:nvSpPr>
        <p:spPr>
          <a:xfrm rot="10800000">
            <a:off x="4987260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7" name="Block Arc 36"/>
          <p:cNvSpPr/>
          <p:nvPr/>
        </p:nvSpPr>
        <p:spPr>
          <a:xfrm>
            <a:off x="3109826" y="244684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cxnSp>
        <p:nvCxnSpPr>
          <p:cNvPr id="39" name="Straight Connector 108"/>
          <p:cNvCxnSpPr/>
          <p:nvPr/>
        </p:nvCxnSpPr>
        <p:spPr>
          <a:xfrm>
            <a:off x="1042975" y="5758830"/>
            <a:ext cx="10106051" cy="0"/>
          </a:xfrm>
          <a:prstGeom prst="line">
            <a:avLst/>
          </a:prstGeom>
          <a:ln w="19050">
            <a:solidFill>
              <a:schemeClr val="accent2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Block Arc 51"/>
          <p:cNvSpPr/>
          <p:nvPr/>
        </p:nvSpPr>
        <p:spPr>
          <a:xfrm>
            <a:off x="1229243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2" name="Block Arc 53"/>
          <p:cNvSpPr/>
          <p:nvPr/>
        </p:nvSpPr>
        <p:spPr>
          <a:xfrm>
            <a:off x="4987260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3" name="Block Arc 55"/>
          <p:cNvSpPr/>
          <p:nvPr/>
        </p:nvSpPr>
        <p:spPr>
          <a:xfrm>
            <a:off x="8745276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4" name="Freeform 62"/>
          <p:cNvSpPr/>
          <p:nvPr/>
        </p:nvSpPr>
        <p:spPr>
          <a:xfrm>
            <a:off x="170332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Arial"/>
                <a:ea typeface="微软雅黑"/>
                <a:sym typeface="Arial"/>
              </a:rPr>
              <a:t>打结计算</a:t>
            </a:r>
            <a:endParaRPr lang="en-US" sz="2000" b="1" dirty="0">
              <a:solidFill>
                <a:schemeClr val="accent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5" name="Freeform 63"/>
          <p:cNvSpPr/>
          <p:nvPr/>
        </p:nvSpPr>
        <p:spPr>
          <a:xfrm>
            <a:off x="358334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Arial"/>
                <a:ea typeface="微软雅黑"/>
                <a:sym typeface="Arial"/>
              </a:rPr>
              <a:t>算盘</a:t>
            </a:r>
            <a:endParaRPr lang="en-US" altLang="zh-CN" sz="2000" b="1" dirty="0">
              <a:solidFill>
                <a:schemeClr val="accent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6" name="Freeform 64"/>
          <p:cNvSpPr/>
          <p:nvPr/>
        </p:nvSpPr>
        <p:spPr>
          <a:xfrm>
            <a:off x="546336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Arial"/>
                <a:ea typeface="微软雅黑"/>
                <a:sym typeface="Arial"/>
              </a:rPr>
              <a:t>计算器</a:t>
            </a:r>
            <a:endParaRPr lang="en-US" altLang="zh-CN" sz="2000" b="1" dirty="0">
              <a:solidFill>
                <a:schemeClr val="accent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7" name="Freeform 65"/>
          <p:cNvSpPr/>
          <p:nvPr/>
        </p:nvSpPr>
        <p:spPr>
          <a:xfrm>
            <a:off x="734338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Arial"/>
                <a:ea typeface="微软雅黑"/>
                <a:sym typeface="Arial"/>
              </a:rPr>
              <a:t>手持式便捷计算器</a:t>
            </a:r>
            <a:endParaRPr lang="en-US" altLang="zh-CN" sz="2000" b="1" dirty="0">
              <a:solidFill>
                <a:schemeClr val="accent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8" name="Freeform 66"/>
          <p:cNvSpPr/>
          <p:nvPr/>
        </p:nvSpPr>
        <p:spPr>
          <a:xfrm>
            <a:off x="9223403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Arial"/>
                <a:ea typeface="微软雅黑"/>
                <a:sym typeface="Arial"/>
              </a:rPr>
              <a:t>电子计算机</a:t>
            </a:r>
            <a:endParaRPr lang="en-US" altLang="zh-CN" sz="2000" b="1" dirty="0">
              <a:solidFill>
                <a:schemeClr val="accent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9" name="Block Arc 35"/>
          <p:cNvSpPr/>
          <p:nvPr/>
        </p:nvSpPr>
        <p:spPr>
          <a:xfrm rot="10800000">
            <a:off x="1229242" y="2427028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0" name="Block Arc 52"/>
          <p:cNvSpPr/>
          <p:nvPr/>
        </p:nvSpPr>
        <p:spPr>
          <a:xfrm rot="10800000">
            <a:off x="3109828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1" name="Block Arc 39"/>
          <p:cNvSpPr/>
          <p:nvPr/>
        </p:nvSpPr>
        <p:spPr>
          <a:xfrm rot="10800000">
            <a:off x="8745276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2" name="Block Arc 54"/>
          <p:cNvSpPr/>
          <p:nvPr/>
        </p:nvSpPr>
        <p:spPr>
          <a:xfrm rot="10800000">
            <a:off x="6866793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686553" y="14185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计算工具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1361651" y="1806835"/>
            <a:ext cx="1962964" cy="312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军事：运筹帷幄</a:t>
            </a:r>
          </a:p>
        </p:txBody>
      </p:sp>
      <p:sp>
        <p:nvSpPr>
          <p:cNvPr id="55" name="矩形 54"/>
          <p:cNvSpPr/>
          <p:nvPr/>
        </p:nvSpPr>
        <p:spPr>
          <a:xfrm>
            <a:off x="5298404" y="1418537"/>
            <a:ext cx="159529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sym typeface="Arial"/>
              </a:rPr>
              <a:t>机械计算机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4028332" y="1855667"/>
            <a:ext cx="3630709" cy="312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1642</a:t>
            </a: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年 </a:t>
            </a:r>
            <a:r>
              <a:rPr lang="en-US" altLang="zh-CN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19</a:t>
            </a: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岁的法国 布莱斯</a:t>
            </a:r>
            <a:r>
              <a:rPr lang="en-US" altLang="zh-CN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·</a:t>
            </a: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帕斯卡  加法器</a:t>
            </a:r>
          </a:p>
        </p:txBody>
      </p:sp>
      <p:sp>
        <p:nvSpPr>
          <p:cNvPr id="57" name="矩形 56"/>
          <p:cNvSpPr/>
          <p:nvPr/>
        </p:nvSpPr>
        <p:spPr>
          <a:xfrm>
            <a:off x="9051223" y="1418537"/>
            <a:ext cx="159529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电子计算机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873522" y="1806835"/>
            <a:ext cx="2798886" cy="549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1935-1939ABC</a:t>
            </a: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计算机诞生</a:t>
            </a:r>
            <a:br>
              <a:rPr lang="en-US" altLang="zh-CN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</a:br>
            <a:r>
              <a:rPr lang="en-US" altLang="zh-CN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1949</a:t>
            </a: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年</a:t>
            </a:r>
            <a:r>
              <a:rPr lang="en-US" altLang="zh-CN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2</a:t>
            </a: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月第一台通用计算机</a:t>
            </a:r>
          </a:p>
        </p:txBody>
      </p:sp>
      <p:sp>
        <p:nvSpPr>
          <p:cNvPr id="59" name="矩形 58"/>
          <p:cNvSpPr/>
          <p:nvPr/>
        </p:nvSpPr>
        <p:spPr>
          <a:xfrm>
            <a:off x="3844164" y="4682146"/>
            <a:ext cx="748905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算盘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237135" y="5070444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endParaRPr lang="en-US" altLang="zh-CN" sz="14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算账：算盘</a:t>
            </a:r>
          </a:p>
        </p:txBody>
      </p:sp>
      <p:sp>
        <p:nvSpPr>
          <p:cNvPr id="61" name="矩形 60"/>
          <p:cNvSpPr/>
          <p:nvPr/>
        </p:nvSpPr>
        <p:spPr>
          <a:xfrm>
            <a:off x="6468568" y="4682146"/>
            <a:ext cx="3005934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机械计算发展达到顶峰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990052" y="5070444"/>
            <a:ext cx="1962964" cy="549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1970 </a:t>
            </a: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年代后，机械计算器走向末路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计算机的发展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31" grpId="0"/>
    </p:bldLst>
  </p:timing>
  <p:extLst>
    <p:ext uri="{6950BFC3-D8DA-4A85-94F7-54DA5524770B}">
      <p188:commentRel xmlns:p188="http://schemas.microsoft.com/office/powerpoint/2018/8/main" r:id="rId3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Block Arc 38"/>
          <p:cNvSpPr/>
          <p:nvPr/>
        </p:nvSpPr>
        <p:spPr>
          <a:xfrm>
            <a:off x="6866791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6" name="Block Arc 37"/>
          <p:cNvSpPr/>
          <p:nvPr/>
        </p:nvSpPr>
        <p:spPr>
          <a:xfrm rot="10800000">
            <a:off x="4987260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7" name="Block Arc 36"/>
          <p:cNvSpPr/>
          <p:nvPr/>
        </p:nvSpPr>
        <p:spPr>
          <a:xfrm>
            <a:off x="3109826" y="2446846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cxnSp>
        <p:nvCxnSpPr>
          <p:cNvPr id="39" name="Straight Connector 108"/>
          <p:cNvCxnSpPr/>
          <p:nvPr/>
        </p:nvCxnSpPr>
        <p:spPr>
          <a:xfrm>
            <a:off x="1042975" y="5758830"/>
            <a:ext cx="10106051" cy="0"/>
          </a:xfrm>
          <a:prstGeom prst="line">
            <a:avLst/>
          </a:prstGeom>
          <a:ln w="19050">
            <a:solidFill>
              <a:schemeClr val="accent2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Block Arc 51"/>
          <p:cNvSpPr/>
          <p:nvPr/>
        </p:nvSpPr>
        <p:spPr>
          <a:xfrm>
            <a:off x="1229243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2" name="Block Arc 53"/>
          <p:cNvSpPr/>
          <p:nvPr/>
        </p:nvSpPr>
        <p:spPr>
          <a:xfrm>
            <a:off x="4987260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3" name="Block Arc 55"/>
          <p:cNvSpPr/>
          <p:nvPr/>
        </p:nvSpPr>
        <p:spPr>
          <a:xfrm>
            <a:off x="8745276" y="2429912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4" name="Freeform 62"/>
          <p:cNvSpPr/>
          <p:nvPr/>
        </p:nvSpPr>
        <p:spPr>
          <a:xfrm>
            <a:off x="170332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Arial"/>
                <a:ea typeface="微软雅黑"/>
                <a:sym typeface="Arial"/>
              </a:rPr>
              <a:t>二进制</a:t>
            </a:r>
            <a:endParaRPr lang="en-US" sz="2000" b="1" dirty="0">
              <a:solidFill>
                <a:schemeClr val="accent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5" name="Freeform 63"/>
          <p:cNvSpPr/>
          <p:nvPr/>
        </p:nvSpPr>
        <p:spPr>
          <a:xfrm>
            <a:off x="358334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Arial"/>
                <a:ea typeface="微软雅黑"/>
                <a:sym typeface="Arial"/>
              </a:rPr>
              <a:t>电子元件</a:t>
            </a:r>
            <a:endParaRPr lang="en-US" altLang="zh-CN" sz="2000" b="1" dirty="0">
              <a:solidFill>
                <a:schemeClr val="accent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6" name="Freeform 64"/>
          <p:cNvSpPr/>
          <p:nvPr/>
        </p:nvSpPr>
        <p:spPr>
          <a:xfrm>
            <a:off x="546336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Arial"/>
                <a:ea typeface="微软雅黑"/>
                <a:sym typeface="Arial"/>
              </a:rPr>
              <a:t>计算机语言</a:t>
            </a:r>
            <a:endParaRPr lang="en-US" altLang="zh-CN" sz="2000" b="1" dirty="0">
              <a:solidFill>
                <a:schemeClr val="accent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7" name="Freeform 65"/>
          <p:cNvSpPr/>
          <p:nvPr/>
        </p:nvSpPr>
        <p:spPr>
          <a:xfrm>
            <a:off x="7343381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Arial"/>
                <a:ea typeface="微软雅黑"/>
                <a:sym typeface="Arial"/>
              </a:rPr>
              <a:t>助记符</a:t>
            </a:r>
            <a:br>
              <a:rPr lang="en-US" altLang="zh-CN" sz="2000" b="1" dirty="0">
                <a:solidFill>
                  <a:schemeClr val="accent1"/>
                </a:solidFill>
                <a:latin typeface="Arial"/>
                <a:ea typeface="微软雅黑"/>
                <a:sym typeface="Arial"/>
              </a:rPr>
            </a:br>
            <a:r>
              <a:rPr lang="zh-CN" altLang="en-US" sz="2000" b="1" dirty="0">
                <a:solidFill>
                  <a:schemeClr val="accent1"/>
                </a:solidFill>
                <a:latin typeface="Arial"/>
                <a:ea typeface="微软雅黑"/>
                <a:sym typeface="Arial"/>
              </a:rPr>
              <a:t>汇编</a:t>
            </a:r>
            <a:endParaRPr lang="en-US" altLang="zh-CN" sz="2000" b="1" dirty="0">
              <a:solidFill>
                <a:schemeClr val="accent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8" name="Freeform 66"/>
          <p:cNvSpPr/>
          <p:nvPr/>
        </p:nvSpPr>
        <p:spPr>
          <a:xfrm>
            <a:off x="9223403" y="2916755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000" b="1" dirty="0">
                <a:solidFill>
                  <a:schemeClr val="accent1"/>
                </a:solidFill>
                <a:latin typeface="Arial"/>
                <a:ea typeface="微软雅黑"/>
                <a:sym typeface="Arial"/>
              </a:rPr>
              <a:t>高级语言</a:t>
            </a:r>
            <a:endParaRPr lang="en-US" altLang="zh-CN" sz="2000" b="1" dirty="0">
              <a:solidFill>
                <a:schemeClr val="accent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9" name="Block Arc 35"/>
          <p:cNvSpPr/>
          <p:nvPr/>
        </p:nvSpPr>
        <p:spPr>
          <a:xfrm rot="10800000">
            <a:off x="1229242" y="2427028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0" name="Block Arc 52"/>
          <p:cNvSpPr/>
          <p:nvPr/>
        </p:nvSpPr>
        <p:spPr>
          <a:xfrm rot="10800000">
            <a:off x="3109828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1" name="Block Arc 39"/>
          <p:cNvSpPr/>
          <p:nvPr/>
        </p:nvSpPr>
        <p:spPr>
          <a:xfrm rot="10800000">
            <a:off x="8745276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2" name="Block Arc 54"/>
          <p:cNvSpPr/>
          <p:nvPr/>
        </p:nvSpPr>
        <p:spPr>
          <a:xfrm rot="10800000">
            <a:off x="6866793" y="2427030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122295" y="1418537"/>
            <a:ext cx="2441677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不得不说的二进制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102036" y="1418537"/>
            <a:ext cx="1988027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形成</a:t>
            </a:r>
            <a:r>
              <a:rPr lang="en-US" altLang="zh-CN" sz="2200" b="1" dirty="0">
                <a:solidFill>
                  <a:schemeClr val="bg1"/>
                </a:solidFill>
                <a:sym typeface="Arial"/>
              </a:rPr>
              <a:t>Ascii</a:t>
            </a:r>
            <a:r>
              <a:rPr lang="zh-CN" altLang="en-US" sz="2200" b="1" dirty="0">
                <a:solidFill>
                  <a:schemeClr val="bg1"/>
                </a:solidFill>
                <a:sym typeface="Arial"/>
              </a:rPr>
              <a:t>标准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5114567" y="1806835"/>
            <a:ext cx="1962964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9192287" y="141853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自由发挥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910244" y="1806835"/>
            <a:ext cx="1962964" cy="549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使用类库</a:t>
            </a:r>
            <a:br>
              <a:rPr lang="en-US" altLang="zh-CN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</a:b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前人种树，后人</a:t>
            </a:r>
            <a:r>
              <a:rPr lang="en-US" altLang="zh-CN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——</a:t>
            </a:r>
            <a:endParaRPr lang="zh-CN" altLang="en-US" sz="14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279907" y="4682146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电子件的发展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237135" y="5070444"/>
            <a:ext cx="1962964" cy="312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材料发展</a:t>
            </a:r>
          </a:p>
        </p:txBody>
      </p:sp>
      <p:sp>
        <p:nvSpPr>
          <p:cNvPr id="61" name="矩形 60"/>
          <p:cNvSpPr/>
          <p:nvPr/>
        </p:nvSpPr>
        <p:spPr>
          <a:xfrm>
            <a:off x="7032825" y="4682146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简化底层编码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990052" y="5070444"/>
            <a:ext cx="1962964" cy="312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汇编助记的形式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239145" y="503251"/>
            <a:ext cx="3467598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计算机语言的发展</a:t>
            </a:r>
          </a:p>
        </p:txBody>
      </p:sp>
    </p:spTree>
    <p:extLst>
      <p:ext uri="{BB962C8B-B14F-4D97-AF65-F5344CB8AC3E}">
        <p14:creationId xmlns:p14="http://schemas.microsoft.com/office/powerpoint/2010/main" val="1912974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500"/>
                            </p:stCondLst>
                            <p:childTnLst>
                              <p:par>
                                <p:cTn id="9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81"/>
          <p:cNvGrpSpPr/>
          <p:nvPr/>
        </p:nvGrpSpPr>
        <p:grpSpPr>
          <a:xfrm>
            <a:off x="8016236" y="4394564"/>
            <a:ext cx="980017" cy="1134533"/>
            <a:chOff x="5028984" y="2913471"/>
            <a:chExt cx="735013" cy="850900"/>
          </a:xfrm>
        </p:grpSpPr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545125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5" name="Oval 7"/>
            <p:cNvSpPr>
              <a:spLocks noChangeArrowheads="1"/>
            </p:cNvSpPr>
            <p:nvPr/>
          </p:nvSpPr>
          <p:spPr bwMode="auto">
            <a:xfrm>
              <a:off x="5198847" y="3107146"/>
              <a:ext cx="565150" cy="56673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6" name="Rectangle 13"/>
            <p:cNvSpPr>
              <a:spLocks noChangeArrowheads="1"/>
            </p:cNvSpPr>
            <p:nvPr/>
          </p:nvSpPr>
          <p:spPr bwMode="auto">
            <a:xfrm>
              <a:off x="5208372" y="3251609"/>
              <a:ext cx="381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7" name="Oval 14"/>
            <p:cNvSpPr>
              <a:spLocks noChangeArrowheads="1"/>
            </p:cNvSpPr>
            <p:nvPr/>
          </p:nvSpPr>
          <p:spPr bwMode="auto">
            <a:xfrm>
              <a:off x="5028984" y="2913471"/>
              <a:ext cx="406400" cy="63658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48" name="Group 78"/>
          <p:cNvGrpSpPr/>
          <p:nvPr/>
        </p:nvGrpSpPr>
        <p:grpSpPr>
          <a:xfrm>
            <a:off x="3280415" y="4335905"/>
            <a:ext cx="895352" cy="1270000"/>
            <a:chOff x="2050833" y="2869478"/>
            <a:chExt cx="671514" cy="952500"/>
          </a:xfrm>
        </p:grpSpPr>
        <p:sp>
          <p:nvSpPr>
            <p:cNvPr id="49" name="Rectangle 10"/>
            <p:cNvSpPr>
              <a:spLocks noChangeArrowheads="1"/>
            </p:cNvSpPr>
            <p:nvPr/>
          </p:nvSpPr>
          <p:spPr bwMode="auto">
            <a:xfrm>
              <a:off x="2242922" y="3667991"/>
              <a:ext cx="50800" cy="153987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0" name="Rectangle 11"/>
            <p:cNvSpPr>
              <a:spLocks noChangeArrowheads="1"/>
            </p:cNvSpPr>
            <p:nvPr/>
          </p:nvSpPr>
          <p:spPr bwMode="auto">
            <a:xfrm>
              <a:off x="249850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1" name="Oval 12"/>
            <p:cNvSpPr>
              <a:spLocks noChangeArrowheads="1"/>
            </p:cNvSpPr>
            <p:nvPr/>
          </p:nvSpPr>
          <p:spPr bwMode="auto">
            <a:xfrm>
              <a:off x="2312772" y="2949984"/>
              <a:ext cx="409575" cy="63500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2" name="Oval 20"/>
            <p:cNvSpPr>
              <a:spLocks noChangeArrowheads="1"/>
            </p:cNvSpPr>
            <p:nvPr/>
          </p:nvSpPr>
          <p:spPr bwMode="auto">
            <a:xfrm>
              <a:off x="2050833" y="2869478"/>
              <a:ext cx="436566" cy="830262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53" name="Group 77"/>
          <p:cNvGrpSpPr/>
          <p:nvPr/>
        </p:nvGrpSpPr>
        <p:grpSpPr>
          <a:xfrm>
            <a:off x="1655329" y="4565724"/>
            <a:ext cx="984251" cy="1193800"/>
            <a:chOff x="942759" y="2869021"/>
            <a:chExt cx="738188" cy="895350"/>
          </a:xfrm>
        </p:grpSpPr>
        <p:sp>
          <p:nvSpPr>
            <p:cNvPr id="54" name="Rectangle 8"/>
            <p:cNvSpPr>
              <a:spLocks noChangeArrowheads="1"/>
            </p:cNvSpPr>
            <p:nvPr/>
          </p:nvSpPr>
          <p:spPr bwMode="auto">
            <a:xfrm>
              <a:off x="1182472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5" name="Rectangle 9"/>
            <p:cNvSpPr>
              <a:spLocks noChangeArrowheads="1"/>
            </p:cNvSpPr>
            <p:nvPr/>
          </p:nvSpPr>
          <p:spPr bwMode="auto">
            <a:xfrm>
              <a:off x="1450759" y="3384237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6" name="Oval 17"/>
            <p:cNvSpPr>
              <a:spLocks noChangeArrowheads="1"/>
            </p:cNvSpPr>
            <p:nvPr/>
          </p:nvSpPr>
          <p:spPr bwMode="auto">
            <a:xfrm>
              <a:off x="942759" y="2869021"/>
              <a:ext cx="520700" cy="523875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7" name="Oval 29"/>
            <p:cNvSpPr>
              <a:spLocks noChangeArrowheads="1"/>
            </p:cNvSpPr>
            <p:nvPr/>
          </p:nvSpPr>
          <p:spPr bwMode="auto">
            <a:xfrm>
              <a:off x="1271372" y="3073087"/>
              <a:ext cx="409575" cy="4095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58" name="Group 82"/>
          <p:cNvGrpSpPr/>
          <p:nvPr/>
        </p:nvGrpSpPr>
        <p:grpSpPr>
          <a:xfrm>
            <a:off x="9345372" y="4878992"/>
            <a:ext cx="898333" cy="880533"/>
            <a:chOff x="6224853" y="3161578"/>
            <a:chExt cx="673750" cy="660400"/>
          </a:xfrm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6397891" y="3327809"/>
              <a:ext cx="50800" cy="4365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0" name="Oval 25"/>
            <p:cNvSpPr>
              <a:spLocks noChangeArrowheads="1"/>
            </p:cNvSpPr>
            <p:nvPr/>
          </p:nvSpPr>
          <p:spPr bwMode="auto">
            <a:xfrm>
              <a:off x="6224853" y="3254784"/>
              <a:ext cx="406400" cy="4095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1" name="Rectangle 30"/>
            <p:cNvSpPr>
              <a:spLocks noChangeArrowheads="1"/>
            </p:cNvSpPr>
            <p:nvPr/>
          </p:nvSpPr>
          <p:spPr bwMode="auto">
            <a:xfrm>
              <a:off x="6633490" y="3475903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2" name="Oval 31"/>
            <p:cNvSpPr>
              <a:spLocks noChangeArrowheads="1"/>
            </p:cNvSpPr>
            <p:nvPr/>
          </p:nvSpPr>
          <p:spPr bwMode="auto">
            <a:xfrm>
              <a:off x="6412828" y="3161578"/>
              <a:ext cx="485775" cy="48418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65" name="Freeform 5"/>
          <p:cNvSpPr/>
          <p:nvPr/>
        </p:nvSpPr>
        <p:spPr bwMode="auto">
          <a:xfrm>
            <a:off x="5173139" y="2464518"/>
            <a:ext cx="1845725" cy="3371817"/>
          </a:xfrm>
          <a:custGeom>
            <a:avLst/>
            <a:gdLst/>
            <a:ahLst/>
            <a:cxnLst>
              <a:cxn ang="0">
                <a:pos x="173" y="908"/>
              </a:cxn>
              <a:cxn ang="0">
                <a:pos x="187" y="613"/>
              </a:cxn>
              <a:cxn ang="0">
                <a:pos x="0" y="357"/>
              </a:cxn>
              <a:cxn ang="0">
                <a:pos x="0" y="357"/>
              </a:cxn>
              <a:cxn ang="0">
                <a:pos x="203" y="547"/>
              </a:cxn>
              <a:cxn ang="0">
                <a:pos x="230" y="0"/>
              </a:cxn>
              <a:cxn ang="0">
                <a:pos x="255" y="237"/>
              </a:cxn>
              <a:cxn ang="0">
                <a:pos x="271" y="439"/>
              </a:cxn>
              <a:cxn ang="0">
                <a:pos x="496" y="295"/>
              </a:cxn>
              <a:cxn ang="0">
                <a:pos x="496" y="295"/>
              </a:cxn>
              <a:cxn ang="0">
                <a:pos x="291" y="500"/>
              </a:cxn>
              <a:cxn ang="0">
                <a:pos x="282" y="660"/>
              </a:cxn>
              <a:cxn ang="0">
                <a:pos x="307" y="905"/>
              </a:cxn>
              <a:cxn ang="0">
                <a:pos x="173" y="908"/>
              </a:cxn>
            </a:cxnLst>
            <a:rect l="0" t="0" r="r" b="b"/>
            <a:pathLst>
              <a:path w="496" h="908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99" name="任意多边形 98"/>
          <p:cNvSpPr/>
          <p:nvPr/>
        </p:nvSpPr>
        <p:spPr bwMode="auto">
          <a:xfrm>
            <a:off x="0" y="5413676"/>
            <a:ext cx="12192000" cy="1444324"/>
          </a:xfrm>
          <a:custGeom>
            <a:avLst/>
            <a:gdLst>
              <a:gd name="connsiteX0" fmla="*/ 6099175 w 12192000"/>
              <a:gd name="connsiteY0" fmla="*/ 0 h 1444324"/>
              <a:gd name="connsiteX1" fmla="*/ 10707688 w 12192000"/>
              <a:gd name="connsiteY1" fmla="*/ 362504 h 1444324"/>
              <a:gd name="connsiteX2" fmla="*/ 12192000 w 12192000"/>
              <a:gd name="connsiteY2" fmla="*/ 788446 h 1444324"/>
              <a:gd name="connsiteX3" fmla="*/ 12192000 w 12192000"/>
              <a:gd name="connsiteY3" fmla="*/ 1397156 h 1444324"/>
              <a:gd name="connsiteX4" fmla="*/ 12192000 w 12192000"/>
              <a:gd name="connsiteY4" fmla="*/ 1444324 h 1444324"/>
              <a:gd name="connsiteX5" fmla="*/ 0 w 12192000"/>
              <a:gd name="connsiteY5" fmla="*/ 1444324 h 1444324"/>
              <a:gd name="connsiteX6" fmla="*/ 0 w 12192000"/>
              <a:gd name="connsiteY6" fmla="*/ 1391752 h 1444324"/>
              <a:gd name="connsiteX7" fmla="*/ 0 w 12192000"/>
              <a:gd name="connsiteY7" fmla="*/ 792977 h 1444324"/>
              <a:gd name="connsiteX8" fmla="*/ 1492250 w 12192000"/>
              <a:gd name="connsiteY8" fmla="*/ 362504 h 1444324"/>
              <a:gd name="connsiteX9" fmla="*/ 6099175 w 12192000"/>
              <a:gd name="connsiteY9" fmla="*/ 0 h 144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1444324">
                <a:moveTo>
                  <a:pt x="6099175" y="0"/>
                </a:moveTo>
                <a:cubicBezTo>
                  <a:pt x="7899400" y="0"/>
                  <a:pt x="9434512" y="121212"/>
                  <a:pt x="10707688" y="362504"/>
                </a:cubicBezTo>
                <a:cubicBezTo>
                  <a:pt x="11379200" y="490513"/>
                  <a:pt x="11874500" y="633249"/>
                  <a:pt x="12192000" y="788446"/>
                </a:cubicBezTo>
                <a:cubicBezTo>
                  <a:pt x="12192000" y="1070236"/>
                  <a:pt x="12192000" y="1263967"/>
                  <a:pt x="12192000" y="1397156"/>
                </a:cubicBezTo>
                <a:lnTo>
                  <a:pt x="12192000" y="1444324"/>
                </a:lnTo>
                <a:lnTo>
                  <a:pt x="0" y="1444324"/>
                </a:lnTo>
                <a:lnTo>
                  <a:pt x="0" y="1391752"/>
                </a:lnTo>
                <a:cubicBezTo>
                  <a:pt x="0" y="792977"/>
                  <a:pt x="0" y="792977"/>
                  <a:pt x="0" y="792977"/>
                </a:cubicBezTo>
                <a:cubicBezTo>
                  <a:pt x="315913" y="635515"/>
                  <a:pt x="812800" y="491646"/>
                  <a:pt x="1492250" y="362504"/>
                </a:cubicBezTo>
                <a:cubicBezTo>
                  <a:pt x="2763838" y="121212"/>
                  <a:pt x="4300538" y="0"/>
                  <a:pt x="6099175" y="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en-US" sz="3555">
              <a:latin typeface="Arial"/>
              <a:ea typeface="微软雅黑"/>
              <a:sym typeface="Arial"/>
            </a:endParaRPr>
          </a:p>
        </p:txBody>
      </p:sp>
      <p:sp>
        <p:nvSpPr>
          <p:cNvPr id="67" name="TextBox 9"/>
          <p:cNvSpPr txBox="1"/>
          <p:nvPr/>
        </p:nvSpPr>
        <p:spPr>
          <a:xfrm>
            <a:off x="1034780" y="5819149"/>
            <a:ext cx="10122441" cy="30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。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7978822" y="1899452"/>
            <a:ext cx="3033063" cy="10078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被</a:t>
            </a:r>
            <a:r>
              <a:rPr lang="en-US" altLang="zh-CN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26</a:t>
            </a: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岁汤普森带走的年轻</a:t>
            </a:r>
            <a:r>
              <a:rPr lang="en-US" altLang="zh-CN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28</a:t>
            </a: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科学家。</a:t>
            </a:r>
            <a:br>
              <a:rPr lang="en-US" altLang="zh-CN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</a:b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已经研发了</a:t>
            </a:r>
            <a:r>
              <a:rPr lang="en-US" altLang="zh-CN" dirty="0" err="1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unix</a:t>
            </a:r>
            <a:r>
              <a:rPr lang="en-US" altLang="zh-CN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(</a:t>
            </a:r>
            <a:r>
              <a:rPr lang="en-US" altLang="zh-CN" dirty="0" err="1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uni</a:t>
            </a: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简单</a:t>
            </a:r>
            <a:r>
              <a:rPr lang="en-US" altLang="zh-CN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)</a:t>
            </a: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，反义词</a:t>
            </a:r>
            <a:r>
              <a:rPr lang="en-US" altLang="zh-CN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multi-</a:t>
            </a: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复杂，多</a:t>
            </a:r>
            <a:r>
              <a:rPr lang="en-US" altLang="zh-CN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.</a:t>
            </a:r>
          </a:p>
          <a:p>
            <a:pPr algn="l"/>
            <a:r>
              <a:rPr lang="en-US" altLang="zh-CN" dirty="0" err="1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Macos</a:t>
            </a: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和</a:t>
            </a:r>
            <a:r>
              <a:rPr lang="en-US" altLang="zh-CN" dirty="0" err="1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linu</a:t>
            </a:r>
            <a:r>
              <a:rPr lang="en-US" altLang="zh-CN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 x </a:t>
            </a: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，安卓都是</a:t>
            </a:r>
            <a:r>
              <a:rPr lang="en-US" altLang="zh-CN" dirty="0" err="1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unix</a:t>
            </a: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衍生的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7985369" y="1547065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丹尼斯里奇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8002585" y="3367855"/>
            <a:ext cx="3033063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/>
            <a:r>
              <a:rPr lang="en-US" altLang="zh-CN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1971</a:t>
            </a: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年，瑞士联邦技术学院</a:t>
            </a:r>
            <a:r>
              <a:rPr lang="en-US" altLang="zh-CN" dirty="0" err="1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N.Wirth</a:t>
            </a: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教授发明了</a:t>
            </a:r>
            <a:r>
              <a:rPr lang="en-US" altLang="zh-CN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Pascal</a:t>
            </a: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语言。</a:t>
            </a:r>
            <a:r>
              <a:rPr lang="en-US" altLang="zh-CN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Pascal</a:t>
            </a: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语言语法严谨，层次分明，程序易写，具有很强的可读性，是第一个结构化的编程语言。</a:t>
            </a:r>
            <a:br>
              <a:rPr lang="en-US" altLang="zh-CN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</a:b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本贾尼</a:t>
            </a:r>
            <a:r>
              <a:rPr lang="en-US" altLang="zh-CN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·</a:t>
            </a: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斯特劳斯特卢普</a:t>
            </a:r>
            <a:r>
              <a:rPr lang="en-US" altLang="zh-CN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,</a:t>
            </a: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用过</a:t>
            </a:r>
            <a:r>
              <a:rPr lang="en-US" altLang="zh-CN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C</a:t>
            </a: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，也受到其他新语言结构化的影响，来到贝尔实验室，开始改写</a:t>
            </a:r>
            <a:r>
              <a:rPr lang="en-US" altLang="zh-CN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C</a:t>
            </a: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，就有了</a:t>
            </a:r>
            <a:r>
              <a:rPr lang="en-US" altLang="zh-CN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C++</a:t>
            </a:r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7996252" y="3015468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C++</a:t>
            </a:r>
            <a:endParaRPr lang="zh-CN" altLang="en-US" sz="20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1018741" y="3367855"/>
            <a:ext cx="3194604" cy="7051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ct val="0"/>
              </a:spcBef>
            </a:pPr>
            <a:r>
              <a:rPr lang="zh-CN" altLang="en-US" sz="1400" dirty="0">
                <a:latin typeface="Arial"/>
                <a:ea typeface="微软雅黑"/>
                <a:sym typeface="Arial"/>
              </a:rPr>
              <a:t>因为一代的</a:t>
            </a:r>
            <a:r>
              <a:rPr lang="en-US" altLang="zh-CN" sz="1400" dirty="0" err="1">
                <a:latin typeface="Arial"/>
                <a:ea typeface="微软雅黑"/>
                <a:sym typeface="Arial"/>
              </a:rPr>
              <a:t>unix</a:t>
            </a:r>
            <a:r>
              <a:rPr lang="zh-CN" altLang="en-US" sz="1400" dirty="0">
                <a:latin typeface="Arial"/>
                <a:ea typeface="微软雅黑"/>
                <a:sym typeface="Arial"/>
              </a:rPr>
              <a:t>就是他俩汇编写的。过于麻烦，他们就开发了一个</a:t>
            </a:r>
            <a:r>
              <a:rPr lang="en-US" altLang="zh-CN" sz="1400" dirty="0">
                <a:latin typeface="Arial"/>
                <a:ea typeface="微软雅黑"/>
                <a:sym typeface="Arial"/>
              </a:rPr>
              <a:t>C</a:t>
            </a:r>
            <a:r>
              <a:rPr lang="zh-CN" altLang="en-US" sz="1400" dirty="0">
                <a:latin typeface="Arial"/>
                <a:ea typeface="微软雅黑"/>
                <a:sym typeface="Arial"/>
              </a:rPr>
              <a:t>语言的编译器，用</a:t>
            </a:r>
            <a:r>
              <a:rPr lang="en-US" altLang="zh-CN" sz="1400" dirty="0" err="1">
                <a:latin typeface="Arial"/>
                <a:ea typeface="微软雅黑"/>
                <a:sym typeface="Arial"/>
              </a:rPr>
              <a:t>fortran</a:t>
            </a:r>
            <a:r>
              <a:rPr lang="zh-CN" altLang="en-US" sz="1400" dirty="0">
                <a:latin typeface="Arial"/>
                <a:ea typeface="微软雅黑"/>
                <a:sym typeface="Arial"/>
              </a:rPr>
              <a:t>（世界上第一种计算机高级语言是诞生于</a:t>
            </a:r>
            <a:r>
              <a:rPr lang="en-US" altLang="zh-CN" sz="1400" dirty="0">
                <a:latin typeface="Arial"/>
                <a:ea typeface="微软雅黑"/>
                <a:sym typeface="Arial"/>
              </a:rPr>
              <a:t>1954</a:t>
            </a:r>
            <a:r>
              <a:rPr lang="zh-CN" altLang="en-US" sz="1400" dirty="0">
                <a:latin typeface="Arial"/>
                <a:ea typeface="微软雅黑"/>
                <a:sym typeface="Arial"/>
              </a:rPr>
              <a:t>年的</a:t>
            </a:r>
            <a:r>
              <a:rPr lang="en-US" altLang="zh-CN" sz="1400" dirty="0">
                <a:latin typeface="Arial"/>
                <a:ea typeface="微软雅黑"/>
                <a:sym typeface="Arial"/>
              </a:rPr>
              <a:t>FORTRAN</a:t>
            </a:r>
            <a:r>
              <a:rPr lang="zh-CN" altLang="en-US" sz="1400" dirty="0">
                <a:latin typeface="Arial"/>
                <a:ea typeface="微软雅黑"/>
                <a:sym typeface="Arial"/>
              </a:rPr>
              <a:t>语言），有用</a:t>
            </a:r>
            <a:r>
              <a:rPr lang="en-US" altLang="zh-CN" sz="1400" dirty="0" err="1">
                <a:latin typeface="Arial"/>
                <a:ea typeface="微软雅黑"/>
                <a:sym typeface="Arial"/>
              </a:rPr>
              <a:t>bcpl</a:t>
            </a:r>
            <a:r>
              <a:rPr lang="zh-CN" altLang="en-US" sz="1400" dirty="0">
                <a:latin typeface="Arial"/>
                <a:ea typeface="微软雅黑"/>
                <a:sym typeface="Arial"/>
              </a:rPr>
              <a:t>，简化后叫做</a:t>
            </a:r>
            <a:r>
              <a:rPr lang="en-US" altLang="zh-CN" sz="1400" dirty="0">
                <a:latin typeface="Arial"/>
                <a:ea typeface="微软雅黑"/>
                <a:sym typeface="Arial"/>
              </a:rPr>
              <a:t>B</a:t>
            </a:r>
            <a:r>
              <a:rPr lang="zh-CN" altLang="en-US" sz="1400" dirty="0">
                <a:latin typeface="Arial"/>
                <a:ea typeface="微软雅黑"/>
                <a:sym typeface="Arial"/>
              </a:rPr>
              <a:t>语言，后来丹又和布莱恩柯宁汉升级了</a:t>
            </a:r>
            <a:r>
              <a:rPr lang="en-US" altLang="zh-CN" sz="1400" dirty="0">
                <a:latin typeface="Arial"/>
                <a:ea typeface="微软雅黑"/>
                <a:sym typeface="Arial"/>
              </a:rPr>
              <a:t>B</a:t>
            </a:r>
            <a:r>
              <a:rPr lang="zh-CN" altLang="en-US" sz="1400" dirty="0">
                <a:latin typeface="Arial"/>
                <a:ea typeface="微软雅黑"/>
                <a:sym typeface="Arial"/>
              </a:rPr>
              <a:t>，写了</a:t>
            </a:r>
            <a:r>
              <a:rPr lang="en-US" altLang="zh-CN" sz="1400" dirty="0">
                <a:latin typeface="Arial"/>
                <a:ea typeface="微软雅黑"/>
                <a:sym typeface="Arial"/>
              </a:rPr>
              <a:t>C</a:t>
            </a:r>
            <a:r>
              <a:rPr lang="zh-CN" altLang="en-US" sz="1400" dirty="0">
                <a:latin typeface="Arial"/>
                <a:ea typeface="微软雅黑"/>
                <a:sym typeface="Arial"/>
              </a:rPr>
              <a:t>语言</a:t>
            </a:r>
          </a:p>
        </p:txBody>
      </p:sp>
      <p:sp>
        <p:nvSpPr>
          <p:cNvPr id="93" name="文本框 92"/>
          <p:cNvSpPr txBox="1"/>
          <p:nvPr/>
        </p:nvSpPr>
        <p:spPr>
          <a:xfrm>
            <a:off x="2519956" y="302124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因为汇编麻烦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1018741" y="1899452"/>
            <a:ext cx="3194604" cy="11637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r">
              <a:lnSpc>
                <a:spcPct val="113000"/>
              </a:lnSpc>
              <a:spcBef>
                <a:spcPts val="0"/>
              </a:spcBef>
            </a:pPr>
            <a:r>
              <a:rPr lang="zh-CN" altLang="en-US" sz="1400" dirty="0">
                <a:latin typeface="Arial"/>
                <a:ea typeface="微软雅黑"/>
                <a:sym typeface="Arial"/>
              </a:rPr>
              <a:t>贝尔实验室</a:t>
            </a:r>
            <a:r>
              <a:rPr lang="en-US" altLang="zh-CN" sz="1400" dirty="0">
                <a:latin typeface="Arial"/>
                <a:ea typeface="微软雅黑"/>
                <a:sym typeface="Arial"/>
              </a:rPr>
              <a:t>-</a:t>
            </a:r>
            <a:r>
              <a:rPr lang="zh-CN" altLang="en-US" sz="1400" dirty="0">
                <a:latin typeface="Arial"/>
                <a:ea typeface="微软雅黑"/>
                <a:sym typeface="Arial"/>
              </a:rPr>
              <a:t>肯</a:t>
            </a:r>
            <a:r>
              <a:rPr lang="en-US" altLang="zh-CN" sz="1400" dirty="0">
                <a:latin typeface="Arial"/>
                <a:ea typeface="微软雅黑"/>
                <a:sym typeface="Arial"/>
              </a:rPr>
              <a:t>*</a:t>
            </a:r>
            <a:r>
              <a:rPr lang="zh-CN" altLang="en-US" sz="1400" dirty="0">
                <a:latin typeface="Arial"/>
                <a:ea typeface="微软雅黑"/>
                <a:sym typeface="Arial"/>
              </a:rPr>
              <a:t>汤普森利用和麻省理工</a:t>
            </a:r>
            <a:br>
              <a:rPr lang="en-US" altLang="zh-CN" sz="1400" dirty="0">
                <a:latin typeface="Arial"/>
                <a:ea typeface="微软雅黑"/>
                <a:sym typeface="Arial"/>
              </a:rPr>
            </a:br>
            <a:r>
              <a:rPr lang="zh-CN" altLang="en-US" sz="1400" dirty="0">
                <a:latin typeface="Arial"/>
                <a:ea typeface="微软雅黑"/>
                <a:sym typeface="Arial"/>
              </a:rPr>
              <a:t>通用电气开发大型机之余，开发了个小游戏。因为退出后没法玩，所以研究开发操作系统。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2170789" y="1507651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一个游戏引发的惨案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710476" y="1888212"/>
            <a:ext cx="1113973" cy="1113971"/>
            <a:chOff x="6710476" y="1888212"/>
            <a:chExt cx="1113973" cy="1113971"/>
          </a:xfrm>
          <a:solidFill>
            <a:schemeClr val="accent2"/>
          </a:solidFill>
        </p:grpSpPr>
        <p:sp>
          <p:nvSpPr>
            <p:cNvPr id="63" name="Oval 13"/>
            <p:cNvSpPr/>
            <p:nvPr/>
          </p:nvSpPr>
          <p:spPr>
            <a:xfrm>
              <a:off x="6710476" y="1888212"/>
              <a:ext cx="1113973" cy="111397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accent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115" name="Group 55"/>
            <p:cNvGrpSpPr/>
            <p:nvPr/>
          </p:nvGrpSpPr>
          <p:grpSpPr>
            <a:xfrm>
              <a:off x="7004202" y="2137989"/>
              <a:ext cx="526521" cy="518164"/>
              <a:chOff x="1587575" y="2265358"/>
              <a:chExt cx="314468" cy="309477"/>
            </a:xfrm>
            <a:grpFill/>
          </p:grpSpPr>
          <p:sp>
            <p:nvSpPr>
              <p:cNvPr id="116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17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367552" y="1888212"/>
            <a:ext cx="1113973" cy="1113971"/>
            <a:chOff x="4367552" y="1888212"/>
            <a:chExt cx="1113973" cy="1113971"/>
          </a:xfrm>
          <a:solidFill>
            <a:schemeClr val="accent2"/>
          </a:solidFill>
        </p:grpSpPr>
        <p:sp>
          <p:nvSpPr>
            <p:cNvPr id="64" name="Oval 14"/>
            <p:cNvSpPr/>
            <p:nvPr/>
          </p:nvSpPr>
          <p:spPr>
            <a:xfrm>
              <a:off x="4367552" y="1888212"/>
              <a:ext cx="1113973" cy="111397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38100">
              <a:solidFill>
                <a:schemeClr val="accent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32" name="Freeform 62"/>
            <p:cNvSpPr>
              <a:spLocks noEditPoints="1"/>
            </p:cNvSpPr>
            <p:nvPr/>
          </p:nvSpPr>
          <p:spPr bwMode="auto">
            <a:xfrm>
              <a:off x="4764643" y="2181656"/>
              <a:ext cx="319790" cy="430830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6 h 145"/>
                <a:gd name="T6" fmla="*/ 13 w 108"/>
                <a:gd name="T7" fmla="*/ 125 h 145"/>
                <a:gd name="T8" fmla="*/ 96 w 108"/>
                <a:gd name="T9" fmla="*/ 125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2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8 w 108"/>
                <a:gd name="T35" fmla="*/ 12 h 145"/>
                <a:gd name="T36" fmla="*/ 60 w 108"/>
                <a:gd name="T37" fmla="*/ 12 h 145"/>
                <a:gd name="T38" fmla="*/ 67 w 108"/>
                <a:gd name="T39" fmla="*/ 37 h 145"/>
                <a:gd name="T40" fmla="*/ 41 w 108"/>
                <a:gd name="T41" fmla="*/ 37 h 145"/>
                <a:gd name="T42" fmla="*/ 48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53237" y="1371135"/>
            <a:ext cx="1788893" cy="1788891"/>
            <a:chOff x="5173139" y="1322888"/>
            <a:chExt cx="1788893" cy="1788891"/>
          </a:xfrm>
          <a:solidFill>
            <a:schemeClr val="accent1"/>
          </a:solidFill>
        </p:grpSpPr>
        <p:sp>
          <p:nvSpPr>
            <p:cNvPr id="69" name="Oval 11"/>
            <p:cNvSpPr/>
            <p:nvPr/>
          </p:nvSpPr>
          <p:spPr>
            <a:xfrm>
              <a:off x="5173139" y="1322888"/>
              <a:ext cx="1788893" cy="1788891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 cmpd="sng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103" name="Group 47"/>
            <p:cNvGrpSpPr/>
            <p:nvPr/>
          </p:nvGrpSpPr>
          <p:grpSpPr>
            <a:xfrm>
              <a:off x="5744854" y="1812677"/>
              <a:ext cx="645463" cy="809312"/>
              <a:chOff x="5106627" y="2260366"/>
              <a:chExt cx="324452" cy="406813"/>
            </a:xfrm>
            <a:grpFill/>
          </p:grpSpPr>
          <p:sp>
            <p:nvSpPr>
              <p:cNvPr id="104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05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06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07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339023" y="2756378"/>
            <a:ext cx="1459644" cy="1459644"/>
            <a:chOff x="6339023" y="2756378"/>
            <a:chExt cx="1459644" cy="1459644"/>
          </a:xfrm>
          <a:solidFill>
            <a:schemeClr val="accent2"/>
          </a:solidFill>
        </p:grpSpPr>
        <p:sp>
          <p:nvSpPr>
            <p:cNvPr id="70" name="Oval 12"/>
            <p:cNvSpPr/>
            <p:nvPr/>
          </p:nvSpPr>
          <p:spPr>
            <a:xfrm>
              <a:off x="6339023" y="2756378"/>
              <a:ext cx="1459644" cy="14596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accent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121920" rtlCol="0" anchor="ctr"/>
            <a:lstStyle/>
            <a:p>
              <a:pPr algn="ctr"/>
              <a:endParaRPr lang="en-US" sz="4265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126" name="Group 101"/>
            <p:cNvGrpSpPr/>
            <p:nvPr/>
          </p:nvGrpSpPr>
          <p:grpSpPr>
            <a:xfrm>
              <a:off x="6726845" y="3144200"/>
              <a:ext cx="684000" cy="684000"/>
              <a:chOff x="6352022" y="2360197"/>
              <a:chExt cx="406813" cy="406813"/>
            </a:xfrm>
            <a:grpFill/>
          </p:grpSpPr>
          <p:sp>
            <p:nvSpPr>
              <p:cNvPr id="127" name="Freeform 39"/>
              <p:cNvSpPr>
                <a:spLocks noEditPoints="1"/>
              </p:cNvSpPr>
              <p:nvPr/>
            </p:nvSpPr>
            <p:spPr bwMode="auto">
              <a:xfrm>
                <a:off x="6352022" y="2360197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28" name="Freeform 40"/>
              <p:cNvSpPr>
                <a:spLocks noEditPoints="1"/>
              </p:cNvSpPr>
              <p:nvPr/>
            </p:nvSpPr>
            <p:spPr bwMode="auto">
              <a:xfrm>
                <a:off x="6506761" y="2460029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29" name="Oval 41"/>
              <p:cNvSpPr>
                <a:spLocks noChangeArrowheads="1"/>
              </p:cNvSpPr>
              <p:nvPr/>
            </p:nvSpPr>
            <p:spPr bwMode="auto">
              <a:xfrm>
                <a:off x="6551685" y="2557365"/>
                <a:ext cx="9983" cy="99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379103" y="2756378"/>
            <a:ext cx="1459644" cy="1459644"/>
            <a:chOff x="4379103" y="2756378"/>
            <a:chExt cx="1459644" cy="1459644"/>
          </a:xfrm>
          <a:solidFill>
            <a:schemeClr val="accent2"/>
          </a:solidFill>
        </p:grpSpPr>
        <p:sp>
          <p:nvSpPr>
            <p:cNvPr id="71" name="Oval 15"/>
            <p:cNvSpPr/>
            <p:nvPr/>
          </p:nvSpPr>
          <p:spPr>
            <a:xfrm>
              <a:off x="4379103" y="2756378"/>
              <a:ext cx="1459644" cy="14596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accent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110" name="Group 52"/>
            <p:cNvGrpSpPr/>
            <p:nvPr/>
          </p:nvGrpSpPr>
          <p:grpSpPr>
            <a:xfrm>
              <a:off x="4883442" y="3199655"/>
              <a:ext cx="488611" cy="635193"/>
              <a:chOff x="6421904" y="4798576"/>
              <a:chExt cx="299494" cy="389342"/>
            </a:xfrm>
            <a:grpFill/>
          </p:grpSpPr>
          <p:sp>
            <p:nvSpPr>
              <p:cNvPr id="111" name="Freeform 170"/>
              <p:cNvSpPr/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12" name="Freeform 171"/>
              <p:cNvSpPr/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sp>
        <p:nvSpPr>
          <p:cNvPr id="72" name="矩形 3"/>
          <p:cNvSpPr>
            <a:spLocks noChangeArrowheads="1"/>
          </p:cNvSpPr>
          <p:nvPr/>
        </p:nvSpPr>
        <p:spPr bwMode="auto">
          <a:xfrm>
            <a:off x="1239145" y="503251"/>
            <a:ext cx="3013948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C++</a:t>
            </a: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语言的由来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5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25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5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2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9" grpId="0" animBg="1"/>
      <p:bldP spid="6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5"/>
          <p:cNvSpPr/>
          <p:nvPr/>
        </p:nvSpPr>
        <p:spPr>
          <a:xfrm>
            <a:off x="5948262" y="2346036"/>
            <a:ext cx="295476" cy="4511964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81" name="Group 44"/>
          <p:cNvGrpSpPr/>
          <p:nvPr/>
        </p:nvGrpSpPr>
        <p:grpSpPr>
          <a:xfrm>
            <a:off x="6045200" y="2436309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2" name="Straight Connector 9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11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4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15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16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17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18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19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20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21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22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23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24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25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26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27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28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29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30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31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32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33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34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35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36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37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38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39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extBox 45"/>
          <p:cNvSpPr txBox="1"/>
          <p:nvPr/>
        </p:nvSpPr>
        <p:spPr>
          <a:xfrm>
            <a:off x="5884053" y="3866922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2024</a:t>
            </a:r>
          </a:p>
        </p:txBody>
      </p:sp>
      <p:sp>
        <p:nvSpPr>
          <p:cNvPr id="116" name="Oval 113"/>
          <p:cNvSpPr/>
          <p:nvPr/>
        </p:nvSpPr>
        <p:spPr>
          <a:xfrm>
            <a:off x="5785691" y="1819052"/>
            <a:ext cx="620617" cy="620617"/>
          </a:xfrm>
          <a:prstGeom prst="ellipse">
            <a:avLst/>
          </a:prstGeom>
          <a:solidFill>
            <a:schemeClr val="accent1"/>
          </a:solidFill>
          <a:ln w="79375">
            <a:solidFill>
              <a:srgbClr val="98C052">
                <a:alpha val="2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117" name="TextBox 4"/>
          <p:cNvSpPr txBox="1"/>
          <p:nvPr/>
        </p:nvSpPr>
        <p:spPr>
          <a:xfrm>
            <a:off x="5763216" y="1997721"/>
            <a:ext cx="6655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1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TODAY</a:t>
            </a:r>
          </a:p>
        </p:txBody>
      </p:sp>
      <p:sp>
        <p:nvSpPr>
          <p:cNvPr id="118" name="Rectangle 116"/>
          <p:cNvSpPr/>
          <p:nvPr/>
        </p:nvSpPr>
        <p:spPr>
          <a:xfrm rot="2700000">
            <a:off x="6210407" y="2798914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119" name="Rectangle 117"/>
          <p:cNvSpPr/>
          <p:nvPr/>
        </p:nvSpPr>
        <p:spPr>
          <a:xfrm rot="2700000">
            <a:off x="5909883" y="3295238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126" name="Rectangle 124"/>
          <p:cNvSpPr/>
          <p:nvPr/>
        </p:nvSpPr>
        <p:spPr>
          <a:xfrm rot="2700000">
            <a:off x="5909883" y="5026284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130" name="Group 165"/>
          <p:cNvGrpSpPr/>
          <p:nvPr/>
        </p:nvGrpSpPr>
        <p:grpSpPr>
          <a:xfrm>
            <a:off x="6045200" y="4158222"/>
            <a:ext cx="101600" cy="2870192"/>
            <a:chOff x="6045200" y="4158222"/>
            <a:chExt cx="101600" cy="2870192"/>
          </a:xfrm>
        </p:grpSpPr>
        <p:grpSp>
          <p:nvGrpSpPr>
            <p:cNvPr id="131" name="Group 47"/>
            <p:cNvGrpSpPr/>
            <p:nvPr/>
          </p:nvGrpSpPr>
          <p:grpSpPr>
            <a:xfrm>
              <a:off x="6045200" y="4158222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65" name="Straight Connector 4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4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5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5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5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5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5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5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5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5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5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5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6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6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6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6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6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6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6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6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6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6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7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7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7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7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Connector 7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Straight Connector 7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7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7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Straight Connector 7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Straight Connector 7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2" name="Group 128"/>
            <p:cNvGrpSpPr/>
            <p:nvPr/>
          </p:nvGrpSpPr>
          <p:grpSpPr>
            <a:xfrm>
              <a:off x="6045200" y="5618081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33" name="Straight Connector 129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0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1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2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3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4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5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6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37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38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39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0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1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2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3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4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5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6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147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148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49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Straight Connector 150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5" name="Straight Connector 151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2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Straight Connector 153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4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5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6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57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58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59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0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7" name="Rectangle 161"/>
          <p:cNvSpPr/>
          <p:nvPr/>
        </p:nvSpPr>
        <p:spPr>
          <a:xfrm rot="2700000">
            <a:off x="6210407" y="5744455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204" name="椭圆 203"/>
          <p:cNvSpPr/>
          <p:nvPr/>
        </p:nvSpPr>
        <p:spPr>
          <a:xfrm>
            <a:off x="6842303" y="2168767"/>
            <a:ext cx="1561196" cy="1561196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 cap="rnd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05" name="椭圆 204"/>
          <p:cNvSpPr/>
          <p:nvPr/>
        </p:nvSpPr>
        <p:spPr>
          <a:xfrm>
            <a:off x="4145074" y="2734540"/>
            <a:ext cx="1234167" cy="1234167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06" name="椭圆 205"/>
          <p:cNvSpPr/>
          <p:nvPr/>
        </p:nvSpPr>
        <p:spPr>
          <a:xfrm>
            <a:off x="6842303" y="5163226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07" name="椭圆 206"/>
          <p:cNvSpPr/>
          <p:nvPr/>
        </p:nvSpPr>
        <p:spPr>
          <a:xfrm>
            <a:off x="1203175" y="4336933"/>
            <a:ext cx="1869416" cy="1869416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08" name="矩形 207"/>
          <p:cNvSpPr/>
          <p:nvPr/>
        </p:nvSpPr>
        <p:spPr>
          <a:xfrm>
            <a:off x="2637584" y="265567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游戏开发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09" name="矩形 47"/>
          <p:cNvSpPr>
            <a:spLocks noChangeArrowheads="1"/>
          </p:cNvSpPr>
          <p:nvPr/>
        </p:nvSpPr>
        <p:spPr bwMode="auto">
          <a:xfrm>
            <a:off x="1326768" y="3060461"/>
            <a:ext cx="2623978" cy="32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8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游戏引擎，大型游戏后台等。</a:t>
            </a:r>
          </a:p>
        </p:txBody>
      </p:sp>
      <p:sp>
        <p:nvSpPr>
          <p:cNvPr id="210" name="矩形 209"/>
          <p:cNvSpPr/>
          <p:nvPr/>
        </p:nvSpPr>
        <p:spPr>
          <a:xfrm>
            <a:off x="3213645" y="4670808"/>
            <a:ext cx="2159547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操作系统开发）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8567952" y="2298251"/>
            <a:ext cx="159529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服务器开发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14" name="矩形 213"/>
          <p:cNvSpPr/>
          <p:nvPr/>
        </p:nvSpPr>
        <p:spPr>
          <a:xfrm>
            <a:off x="8264361" y="5132250"/>
            <a:ext cx="328806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硬件嵌入式开发（只能）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24" name="矩形 3"/>
          <p:cNvSpPr>
            <a:spLocks noChangeArrowheads="1"/>
          </p:cNvSpPr>
          <p:nvPr/>
        </p:nvSpPr>
        <p:spPr bwMode="auto">
          <a:xfrm>
            <a:off x="1239145" y="503251"/>
            <a:ext cx="260358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C++</a:t>
            </a: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能干什么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E187F9D-1591-6947-DCAF-0F4B99957FF0}"/>
              </a:ext>
            </a:extLst>
          </p:cNvPr>
          <p:cNvSpPr txBox="1"/>
          <p:nvPr/>
        </p:nvSpPr>
        <p:spPr>
          <a:xfrm>
            <a:off x="1534228" y="1656966"/>
            <a:ext cx="2334293" cy="3793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highlight>
                  <a:srgbClr val="FFFF00"/>
                </a:highlight>
              </a:rPr>
              <a:t>性能好，执行速度快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600"/>
                            </p:stCondLst>
                            <p:childTnLst>
                              <p:par>
                                <p:cTn id="5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5" dur="7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5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3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8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100"/>
                            </p:stCondLst>
                            <p:childTnLst>
                              <p:par>
                                <p:cTn id="6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0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1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3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4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700"/>
                            </p:stCondLst>
                            <p:childTnLst>
                              <p:par>
                                <p:cTn id="8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2" dur="7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4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3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115" grpId="0"/>
      <p:bldP spid="116" grpId="0" animBg="1"/>
      <p:bldP spid="117" grpId="0"/>
      <p:bldP spid="118" grpId="0" animBg="1"/>
      <p:bldP spid="119" grpId="0" animBg="1"/>
      <p:bldP spid="126" grpId="0" animBg="1"/>
      <p:bldP spid="197" grpId="0" animBg="1"/>
      <p:bldP spid="204" grpId="0" animBg="1"/>
      <p:bldP spid="205" grpId="0" animBg="1"/>
      <p:bldP spid="206" grpId="0" animBg="1"/>
      <p:bldP spid="207" grpId="0" animBg="1"/>
      <p:bldP spid="208" grpId="0"/>
      <p:bldP spid="209" grpId="0"/>
      <p:bldP spid="210" grpId="0"/>
      <p:bldP spid="212" grpId="0"/>
      <p:bldP spid="214" grpId="0"/>
      <p:bldP spid="1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5948262" y="-30846"/>
            <a:ext cx="295476" cy="6888845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2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3" name="Group 44"/>
          <p:cNvGrpSpPr/>
          <p:nvPr/>
        </p:nvGrpSpPr>
        <p:grpSpPr>
          <a:xfrm>
            <a:off x="6045200" y="-56561"/>
            <a:ext cx="101600" cy="224891"/>
            <a:chOff x="2955636" y="3984060"/>
            <a:chExt cx="101600" cy="224891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4" name="Straight Connector 38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0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1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2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43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45"/>
          <p:cNvSpPr txBox="1"/>
          <p:nvPr/>
        </p:nvSpPr>
        <p:spPr>
          <a:xfrm>
            <a:off x="5884053" y="188610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2023</a:t>
            </a:r>
          </a:p>
        </p:txBody>
      </p:sp>
      <p:sp>
        <p:nvSpPr>
          <p:cNvPr id="10" name="Rectangle 116"/>
          <p:cNvSpPr/>
          <p:nvPr/>
        </p:nvSpPr>
        <p:spPr>
          <a:xfrm rot="2700000">
            <a:off x="6210407" y="1685762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Rectangle 117"/>
          <p:cNvSpPr/>
          <p:nvPr/>
        </p:nvSpPr>
        <p:spPr>
          <a:xfrm rot="2700000">
            <a:off x="5909883" y="828083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12" name="Rectangle 124"/>
          <p:cNvSpPr/>
          <p:nvPr/>
        </p:nvSpPr>
        <p:spPr>
          <a:xfrm rot="2700000">
            <a:off x="5909883" y="2559129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13" name="Group 1"/>
          <p:cNvGrpSpPr/>
          <p:nvPr/>
        </p:nvGrpSpPr>
        <p:grpSpPr>
          <a:xfrm>
            <a:off x="6045200" y="479910"/>
            <a:ext cx="101600" cy="2870192"/>
            <a:chOff x="6045200" y="479910"/>
            <a:chExt cx="101600" cy="2870192"/>
          </a:xfrm>
        </p:grpSpPr>
        <p:grpSp>
          <p:nvGrpSpPr>
            <p:cNvPr id="14" name="Group 47"/>
            <p:cNvGrpSpPr/>
            <p:nvPr/>
          </p:nvGrpSpPr>
          <p:grpSpPr>
            <a:xfrm>
              <a:off x="6045200" y="479910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48" name="Straight Connector 4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5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6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7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28"/>
            <p:cNvGrpSpPr/>
            <p:nvPr/>
          </p:nvGrpSpPr>
          <p:grpSpPr>
            <a:xfrm>
              <a:off x="6045200" y="1939769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6" name="Straight Connector 129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30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31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32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33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134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135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136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137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138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139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140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141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142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143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144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145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46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147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148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49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150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151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152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153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154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155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156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157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158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159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160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0" name="Rectangle 161"/>
          <p:cNvSpPr/>
          <p:nvPr/>
        </p:nvSpPr>
        <p:spPr>
          <a:xfrm rot="2700000">
            <a:off x="6210407" y="3933666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81" name="TextBox 165"/>
          <p:cNvSpPr txBox="1"/>
          <p:nvPr/>
        </p:nvSpPr>
        <p:spPr>
          <a:xfrm>
            <a:off x="5884053" y="3356008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2022</a:t>
            </a:r>
          </a:p>
        </p:txBody>
      </p:sp>
      <p:grpSp>
        <p:nvGrpSpPr>
          <p:cNvPr id="82" name="Group 166"/>
          <p:cNvGrpSpPr/>
          <p:nvPr/>
        </p:nvGrpSpPr>
        <p:grpSpPr>
          <a:xfrm>
            <a:off x="6045200" y="3619709"/>
            <a:ext cx="101600" cy="1410333"/>
            <a:chOff x="2955636" y="2798618"/>
            <a:chExt cx="101600" cy="1410333"/>
          </a:xfrm>
          <a:effectLst>
            <a:outerShdw blurRad="25400" dist="25400" dir="2700000" algn="tl" rotWithShape="0">
              <a:prstClr val="black">
                <a:alpha val="70000"/>
              </a:prstClr>
            </a:outerShdw>
          </a:effectLst>
        </p:grpSpPr>
        <p:cxnSp>
          <p:nvCxnSpPr>
            <p:cNvPr id="83" name="Straight Connector 167"/>
            <p:cNvCxnSpPr/>
            <p:nvPr/>
          </p:nvCxnSpPr>
          <p:spPr>
            <a:xfrm>
              <a:off x="2955636" y="2798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168"/>
            <p:cNvCxnSpPr/>
            <p:nvPr/>
          </p:nvCxnSpPr>
          <p:spPr>
            <a:xfrm>
              <a:off x="2955636" y="284479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169"/>
            <p:cNvCxnSpPr/>
            <p:nvPr/>
          </p:nvCxnSpPr>
          <p:spPr>
            <a:xfrm>
              <a:off x="2955636" y="2890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170"/>
            <p:cNvCxnSpPr/>
            <p:nvPr/>
          </p:nvCxnSpPr>
          <p:spPr>
            <a:xfrm>
              <a:off x="2955636" y="293713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171"/>
            <p:cNvCxnSpPr/>
            <p:nvPr/>
          </p:nvCxnSpPr>
          <p:spPr>
            <a:xfrm>
              <a:off x="2955636" y="2977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172"/>
            <p:cNvCxnSpPr/>
            <p:nvPr/>
          </p:nvCxnSpPr>
          <p:spPr>
            <a:xfrm>
              <a:off x="2955636" y="3023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173"/>
            <p:cNvCxnSpPr/>
            <p:nvPr/>
          </p:nvCxnSpPr>
          <p:spPr>
            <a:xfrm>
              <a:off x="2955636" y="306966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174"/>
            <p:cNvCxnSpPr/>
            <p:nvPr/>
          </p:nvCxnSpPr>
          <p:spPr>
            <a:xfrm>
              <a:off x="2955636" y="3115842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175"/>
            <p:cNvCxnSpPr/>
            <p:nvPr/>
          </p:nvCxnSpPr>
          <p:spPr>
            <a:xfrm>
              <a:off x="2955636" y="316199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176"/>
            <p:cNvCxnSpPr/>
            <p:nvPr/>
          </p:nvCxnSpPr>
          <p:spPr>
            <a:xfrm>
              <a:off x="2955636" y="320817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177"/>
            <p:cNvCxnSpPr/>
            <p:nvPr/>
          </p:nvCxnSpPr>
          <p:spPr>
            <a:xfrm>
              <a:off x="2955636" y="325432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178"/>
            <p:cNvCxnSpPr/>
            <p:nvPr/>
          </p:nvCxnSpPr>
          <p:spPr>
            <a:xfrm>
              <a:off x="2955636" y="330050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179"/>
            <p:cNvCxnSpPr/>
            <p:nvPr/>
          </p:nvCxnSpPr>
          <p:spPr>
            <a:xfrm>
              <a:off x="2955636" y="3340705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180"/>
            <p:cNvCxnSpPr/>
            <p:nvPr/>
          </p:nvCxnSpPr>
          <p:spPr>
            <a:xfrm>
              <a:off x="2955636" y="3386886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181"/>
            <p:cNvCxnSpPr/>
            <p:nvPr/>
          </p:nvCxnSpPr>
          <p:spPr>
            <a:xfrm>
              <a:off x="2955636" y="343303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182"/>
            <p:cNvCxnSpPr/>
            <p:nvPr/>
          </p:nvCxnSpPr>
          <p:spPr>
            <a:xfrm>
              <a:off x="2955636" y="3479219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183"/>
            <p:cNvCxnSpPr/>
            <p:nvPr/>
          </p:nvCxnSpPr>
          <p:spPr>
            <a:xfrm>
              <a:off x="2955636" y="352835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184"/>
            <p:cNvCxnSpPr/>
            <p:nvPr/>
          </p:nvCxnSpPr>
          <p:spPr>
            <a:xfrm>
              <a:off x="2955636" y="357453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85"/>
            <p:cNvCxnSpPr/>
            <p:nvPr/>
          </p:nvCxnSpPr>
          <p:spPr>
            <a:xfrm>
              <a:off x="2955636" y="362068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86"/>
            <p:cNvCxnSpPr/>
            <p:nvPr/>
          </p:nvCxnSpPr>
          <p:spPr>
            <a:xfrm>
              <a:off x="2955636" y="366686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87"/>
            <p:cNvCxnSpPr/>
            <p:nvPr/>
          </p:nvCxnSpPr>
          <p:spPr>
            <a:xfrm>
              <a:off x="2955636" y="3707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88"/>
            <p:cNvCxnSpPr/>
            <p:nvPr/>
          </p:nvCxnSpPr>
          <p:spPr>
            <a:xfrm>
              <a:off x="2955636" y="3753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89"/>
            <p:cNvCxnSpPr/>
            <p:nvPr/>
          </p:nvCxnSpPr>
          <p:spPr>
            <a:xfrm>
              <a:off x="2955636" y="3799393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90"/>
            <p:cNvCxnSpPr/>
            <p:nvPr/>
          </p:nvCxnSpPr>
          <p:spPr>
            <a:xfrm>
              <a:off x="2955636" y="3845574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91"/>
            <p:cNvCxnSpPr/>
            <p:nvPr/>
          </p:nvCxnSpPr>
          <p:spPr>
            <a:xfrm>
              <a:off x="2955636" y="389172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92"/>
            <p:cNvCxnSpPr/>
            <p:nvPr/>
          </p:nvCxnSpPr>
          <p:spPr>
            <a:xfrm>
              <a:off x="2955636" y="393790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93"/>
            <p:cNvCxnSpPr/>
            <p:nvPr/>
          </p:nvCxnSpPr>
          <p:spPr>
            <a:xfrm>
              <a:off x="2955636" y="398406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94"/>
            <p:cNvCxnSpPr/>
            <p:nvPr/>
          </p:nvCxnSpPr>
          <p:spPr>
            <a:xfrm>
              <a:off x="2955636" y="403024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95"/>
            <p:cNvCxnSpPr/>
            <p:nvPr/>
          </p:nvCxnSpPr>
          <p:spPr>
            <a:xfrm>
              <a:off x="2955636" y="4070437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96"/>
            <p:cNvCxnSpPr/>
            <p:nvPr/>
          </p:nvCxnSpPr>
          <p:spPr>
            <a:xfrm>
              <a:off x="2955636" y="4116618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97"/>
            <p:cNvCxnSpPr/>
            <p:nvPr/>
          </p:nvCxnSpPr>
          <p:spPr>
            <a:xfrm>
              <a:off x="2955636" y="4162770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98"/>
            <p:cNvCxnSpPr/>
            <p:nvPr/>
          </p:nvCxnSpPr>
          <p:spPr>
            <a:xfrm>
              <a:off x="2955636" y="4208951"/>
              <a:ext cx="101600" cy="0"/>
            </a:xfrm>
            <a:prstGeom prst="line">
              <a:avLst/>
            </a:prstGeom>
            <a:ln w="9525">
              <a:solidFill>
                <a:schemeClr val="bg1">
                  <a:alpha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TextBox 199"/>
          <p:cNvSpPr txBox="1"/>
          <p:nvPr/>
        </p:nvSpPr>
        <p:spPr>
          <a:xfrm>
            <a:off x="5884053" y="5049488"/>
            <a:ext cx="441147" cy="230832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8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id-ID" sz="9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2021</a:t>
            </a:r>
          </a:p>
        </p:txBody>
      </p:sp>
      <p:grpSp>
        <p:nvGrpSpPr>
          <p:cNvPr id="116" name="Group 233"/>
          <p:cNvGrpSpPr/>
          <p:nvPr/>
        </p:nvGrpSpPr>
        <p:grpSpPr>
          <a:xfrm>
            <a:off x="6045200" y="5311129"/>
            <a:ext cx="101600" cy="1552192"/>
            <a:chOff x="6045200" y="479910"/>
            <a:chExt cx="101600" cy="1552192"/>
          </a:xfrm>
        </p:grpSpPr>
        <p:grpSp>
          <p:nvGrpSpPr>
            <p:cNvPr id="117" name="Group 234"/>
            <p:cNvGrpSpPr/>
            <p:nvPr/>
          </p:nvGrpSpPr>
          <p:grpSpPr>
            <a:xfrm>
              <a:off x="6045200" y="479910"/>
              <a:ext cx="101600" cy="1410333"/>
              <a:chOff x="2955636" y="2798618"/>
              <a:chExt cx="101600" cy="1410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22" name="Straight Connector 268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269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270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271"/>
              <p:cNvCxnSpPr/>
              <p:nvPr/>
            </p:nvCxnSpPr>
            <p:spPr>
              <a:xfrm>
                <a:off x="2955636" y="293713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272"/>
              <p:cNvCxnSpPr/>
              <p:nvPr/>
            </p:nvCxnSpPr>
            <p:spPr>
              <a:xfrm>
                <a:off x="2955636" y="2977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273"/>
              <p:cNvCxnSpPr/>
              <p:nvPr/>
            </p:nvCxnSpPr>
            <p:spPr>
              <a:xfrm>
                <a:off x="2955636" y="3023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274"/>
              <p:cNvCxnSpPr/>
              <p:nvPr/>
            </p:nvCxnSpPr>
            <p:spPr>
              <a:xfrm>
                <a:off x="2955636" y="306966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275"/>
              <p:cNvCxnSpPr/>
              <p:nvPr/>
            </p:nvCxnSpPr>
            <p:spPr>
              <a:xfrm>
                <a:off x="2955636" y="3115842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276"/>
              <p:cNvCxnSpPr/>
              <p:nvPr/>
            </p:nvCxnSpPr>
            <p:spPr>
              <a:xfrm>
                <a:off x="2955636" y="316199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277"/>
              <p:cNvCxnSpPr/>
              <p:nvPr/>
            </p:nvCxnSpPr>
            <p:spPr>
              <a:xfrm>
                <a:off x="2955636" y="320817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278"/>
              <p:cNvCxnSpPr/>
              <p:nvPr/>
            </p:nvCxnSpPr>
            <p:spPr>
              <a:xfrm>
                <a:off x="2955636" y="325432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279"/>
              <p:cNvCxnSpPr/>
              <p:nvPr/>
            </p:nvCxnSpPr>
            <p:spPr>
              <a:xfrm>
                <a:off x="2955636" y="330050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280"/>
              <p:cNvCxnSpPr/>
              <p:nvPr/>
            </p:nvCxnSpPr>
            <p:spPr>
              <a:xfrm>
                <a:off x="2955636" y="3340705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281"/>
              <p:cNvCxnSpPr/>
              <p:nvPr/>
            </p:nvCxnSpPr>
            <p:spPr>
              <a:xfrm>
                <a:off x="2955636" y="3386886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282"/>
              <p:cNvCxnSpPr/>
              <p:nvPr/>
            </p:nvCxnSpPr>
            <p:spPr>
              <a:xfrm>
                <a:off x="2955636" y="343303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283"/>
              <p:cNvCxnSpPr/>
              <p:nvPr/>
            </p:nvCxnSpPr>
            <p:spPr>
              <a:xfrm>
                <a:off x="2955636" y="347921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284"/>
              <p:cNvCxnSpPr/>
              <p:nvPr/>
            </p:nvCxnSpPr>
            <p:spPr>
              <a:xfrm>
                <a:off x="2955636" y="352835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285"/>
              <p:cNvCxnSpPr/>
              <p:nvPr/>
            </p:nvCxnSpPr>
            <p:spPr>
              <a:xfrm>
                <a:off x="2955636" y="357453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286"/>
              <p:cNvCxnSpPr/>
              <p:nvPr/>
            </p:nvCxnSpPr>
            <p:spPr>
              <a:xfrm>
                <a:off x="2955636" y="362068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287"/>
              <p:cNvCxnSpPr/>
              <p:nvPr/>
            </p:nvCxnSpPr>
            <p:spPr>
              <a:xfrm>
                <a:off x="2955636" y="366686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288"/>
              <p:cNvCxnSpPr/>
              <p:nvPr/>
            </p:nvCxnSpPr>
            <p:spPr>
              <a:xfrm>
                <a:off x="2955636" y="3707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289"/>
              <p:cNvCxnSpPr/>
              <p:nvPr/>
            </p:nvCxnSpPr>
            <p:spPr>
              <a:xfrm>
                <a:off x="2955636" y="3753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290"/>
              <p:cNvCxnSpPr/>
              <p:nvPr/>
            </p:nvCxnSpPr>
            <p:spPr>
              <a:xfrm>
                <a:off x="2955636" y="3799393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291"/>
              <p:cNvCxnSpPr/>
              <p:nvPr/>
            </p:nvCxnSpPr>
            <p:spPr>
              <a:xfrm>
                <a:off x="2955636" y="3845574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292"/>
              <p:cNvCxnSpPr/>
              <p:nvPr/>
            </p:nvCxnSpPr>
            <p:spPr>
              <a:xfrm>
                <a:off x="2955636" y="389172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293"/>
              <p:cNvCxnSpPr/>
              <p:nvPr/>
            </p:nvCxnSpPr>
            <p:spPr>
              <a:xfrm>
                <a:off x="2955636" y="393790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294"/>
              <p:cNvCxnSpPr/>
              <p:nvPr/>
            </p:nvCxnSpPr>
            <p:spPr>
              <a:xfrm>
                <a:off x="2955636" y="398406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295"/>
              <p:cNvCxnSpPr/>
              <p:nvPr/>
            </p:nvCxnSpPr>
            <p:spPr>
              <a:xfrm>
                <a:off x="2955636" y="403024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296"/>
              <p:cNvCxnSpPr/>
              <p:nvPr/>
            </p:nvCxnSpPr>
            <p:spPr>
              <a:xfrm>
                <a:off x="2955636" y="4070437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Straight Connector 297"/>
              <p:cNvCxnSpPr/>
              <p:nvPr/>
            </p:nvCxnSpPr>
            <p:spPr>
              <a:xfrm>
                <a:off x="2955636" y="4116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Connector 298"/>
              <p:cNvCxnSpPr/>
              <p:nvPr/>
            </p:nvCxnSpPr>
            <p:spPr>
              <a:xfrm>
                <a:off x="2955636" y="4162770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299"/>
              <p:cNvCxnSpPr/>
              <p:nvPr/>
            </p:nvCxnSpPr>
            <p:spPr>
              <a:xfrm>
                <a:off x="2955636" y="4208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8" name="Group 235"/>
            <p:cNvGrpSpPr/>
            <p:nvPr/>
          </p:nvGrpSpPr>
          <p:grpSpPr>
            <a:xfrm>
              <a:off x="6045200" y="1939769"/>
              <a:ext cx="101600" cy="92333"/>
              <a:chOff x="2955636" y="2798618"/>
              <a:chExt cx="101600" cy="92333"/>
            </a:xfrm>
            <a:effectLst>
              <a:outerShdw blurRad="25400" dist="25400" dir="2700000" algn="tl" rotWithShape="0">
                <a:prstClr val="black">
                  <a:alpha val="70000"/>
                </a:prstClr>
              </a:outerShdw>
            </a:effectLst>
          </p:grpSpPr>
          <p:cxnSp>
            <p:nvCxnSpPr>
              <p:cNvPr id="119" name="Straight Connector 236"/>
              <p:cNvCxnSpPr/>
              <p:nvPr/>
            </p:nvCxnSpPr>
            <p:spPr>
              <a:xfrm>
                <a:off x="2955636" y="2798618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237"/>
              <p:cNvCxnSpPr/>
              <p:nvPr/>
            </p:nvCxnSpPr>
            <p:spPr>
              <a:xfrm>
                <a:off x="2955636" y="2844799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238"/>
              <p:cNvCxnSpPr/>
              <p:nvPr/>
            </p:nvCxnSpPr>
            <p:spPr>
              <a:xfrm>
                <a:off x="2955636" y="2890951"/>
                <a:ext cx="101600" cy="0"/>
              </a:xfrm>
              <a:prstGeom prst="line">
                <a:avLst/>
              </a:prstGeom>
              <a:ln w="9525">
                <a:solidFill>
                  <a:schemeClr val="bg1">
                    <a:alpha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4" name="Rectangle 300"/>
          <p:cNvSpPr/>
          <p:nvPr/>
        </p:nvSpPr>
        <p:spPr>
          <a:xfrm rot="2700000">
            <a:off x="5909883" y="4659070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155" name="Rectangle 301"/>
          <p:cNvSpPr/>
          <p:nvPr/>
        </p:nvSpPr>
        <p:spPr>
          <a:xfrm rot="2700000">
            <a:off x="6210407" y="5841051"/>
            <a:ext cx="71710" cy="7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" dist="25400" dir="8100000" algn="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185" name="椭圆 184"/>
          <p:cNvSpPr/>
          <p:nvPr/>
        </p:nvSpPr>
        <p:spPr>
          <a:xfrm>
            <a:off x="6504360" y="966159"/>
            <a:ext cx="1561878" cy="1561878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 cap="rnd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86" name="椭圆 185"/>
          <p:cNvSpPr/>
          <p:nvPr/>
        </p:nvSpPr>
        <p:spPr>
          <a:xfrm flipH="1">
            <a:off x="4413571" y="2052630"/>
            <a:ext cx="1234167" cy="1234167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 cap="rnd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87" name="椭圆 186"/>
          <p:cNvSpPr/>
          <p:nvPr/>
        </p:nvSpPr>
        <p:spPr>
          <a:xfrm>
            <a:off x="2331824" y="474817"/>
            <a:ext cx="1234167" cy="1234167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 cap="rnd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88" name="椭圆 187"/>
          <p:cNvSpPr/>
          <p:nvPr/>
        </p:nvSpPr>
        <p:spPr>
          <a:xfrm>
            <a:off x="1505869" y="3916238"/>
            <a:ext cx="1869416" cy="1869416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57150" cap="rnd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89" name="椭圆 188"/>
          <p:cNvSpPr/>
          <p:nvPr/>
        </p:nvSpPr>
        <p:spPr>
          <a:xfrm>
            <a:off x="6699590" y="5311129"/>
            <a:ext cx="1234167" cy="1234167"/>
          </a:xfrm>
          <a:prstGeom prst="ellipse">
            <a:avLst/>
          </a:prstGeom>
          <a:blipFill>
            <a:blip r:embed="rId7" cstate="print"/>
            <a:srcRect/>
            <a:stretch>
              <a:fillRect/>
            </a:stretch>
          </a:blipFill>
          <a:ln w="57150" cap="rnd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90" name="椭圆 189"/>
          <p:cNvSpPr/>
          <p:nvPr/>
        </p:nvSpPr>
        <p:spPr>
          <a:xfrm>
            <a:off x="8988528" y="3114445"/>
            <a:ext cx="1869416" cy="1869416"/>
          </a:xfrm>
          <a:prstGeom prst="ellipse">
            <a:avLst/>
          </a:prstGeom>
          <a:blipFill>
            <a:blip r:embed="rId8" cstate="print"/>
            <a:srcRect/>
            <a:stretch>
              <a:fillRect/>
            </a:stretch>
          </a:blipFill>
          <a:ln w="57150" cap="rnd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1498767" y="2086073"/>
            <a:ext cx="2723805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其他编程语言的核心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93" name="矩形 192"/>
          <p:cNvSpPr/>
          <p:nvPr/>
        </p:nvSpPr>
        <p:spPr>
          <a:xfrm>
            <a:off x="3646183" y="45447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人工智能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95" name="矩形 194"/>
          <p:cNvSpPr/>
          <p:nvPr/>
        </p:nvSpPr>
        <p:spPr>
          <a:xfrm>
            <a:off x="8182912" y="1179122"/>
            <a:ext cx="748905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网站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323547" y="3248379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算法考试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3519987" y="4254129"/>
            <a:ext cx="1313162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国际通用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8089680" y="5357310"/>
            <a:ext cx="2723804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学习一个，受用一生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7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9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00"/>
                            </p:stCondLst>
                            <p:childTnLst>
                              <p:par>
                                <p:cTn id="57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9" dur="7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950"/>
                            </p:stCondLst>
                            <p:childTnLst>
                              <p:par>
                                <p:cTn id="6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3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50"/>
                            </p:stCondLst>
                            <p:childTnLst>
                              <p:par>
                                <p:cTn id="6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5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3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9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150"/>
                            </p:stCondLst>
                            <p:childTnLst>
                              <p:par>
                                <p:cTn id="81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3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1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750"/>
                            </p:stCondLst>
                            <p:childTnLst>
                              <p:par>
                                <p:cTn id="93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95" dur="7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3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80" grpId="0" animBg="1"/>
      <p:bldP spid="81" grpId="0"/>
      <p:bldP spid="115" grpId="0"/>
      <p:bldP spid="154" grpId="0" animBg="1"/>
      <p:bldP spid="155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/>
      <p:bldP spid="193" grpId="0"/>
      <p:bldP spid="195" grpId="0"/>
      <p:bldP spid="197" grpId="0"/>
      <p:bldP spid="199" grpId="0"/>
      <p:bldP spid="20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5"/>
          <p:cNvSpPr/>
          <p:nvPr/>
        </p:nvSpPr>
        <p:spPr bwMode="auto">
          <a:xfrm>
            <a:off x="3152816" y="2115223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chemeClr val="accent2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8" name="Freeform 6"/>
          <p:cNvSpPr/>
          <p:nvPr/>
        </p:nvSpPr>
        <p:spPr bwMode="auto">
          <a:xfrm>
            <a:off x="2595984" y="3093234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9" name="Freeform 7"/>
          <p:cNvSpPr/>
          <p:nvPr/>
        </p:nvSpPr>
        <p:spPr bwMode="auto">
          <a:xfrm>
            <a:off x="2043086" y="4068955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chemeClr val="accent2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0" name="Freeform 8"/>
          <p:cNvSpPr/>
          <p:nvPr/>
        </p:nvSpPr>
        <p:spPr bwMode="auto">
          <a:xfrm>
            <a:off x="1486255" y="5042383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chemeClr val="accent1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2944083" y="5325802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975"/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cs typeface="Open Sans" pitchFamily="34" charset="0"/>
                <a:sym typeface="Arial"/>
              </a:rPr>
              <a:t>算法大牛</a:t>
            </a:r>
            <a:endParaRPr lang="en-US" altLang="zh-CN" sz="2000" b="1" dirty="0">
              <a:solidFill>
                <a:schemeClr val="bg1"/>
              </a:solidFill>
              <a:latin typeface="Arial"/>
              <a:ea typeface="微软雅黑"/>
              <a:cs typeface="Open Sans" pitchFamily="34" charset="0"/>
              <a:sym typeface="Arial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2945178" y="4389115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975"/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cs typeface="Open Sans" pitchFamily="34" charset="0"/>
                <a:sym typeface="Arial"/>
              </a:rPr>
              <a:t>精通实战</a:t>
            </a:r>
            <a:endParaRPr lang="en-US" altLang="zh-CN" sz="2000" b="1" dirty="0">
              <a:solidFill>
                <a:schemeClr val="bg1"/>
              </a:solidFill>
              <a:latin typeface="Arial"/>
              <a:ea typeface="微软雅黑"/>
              <a:cs typeface="Open Sans" pitchFamily="34" charset="0"/>
              <a:sym typeface="Arial"/>
            </a:endParaRP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3283593" y="3396428"/>
            <a:ext cx="218614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975"/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cs typeface="Open Sans" pitchFamily="34" charset="0"/>
                <a:sym typeface="Arial"/>
              </a:rPr>
              <a:t>入门进阶</a:t>
            </a:r>
            <a:endParaRPr lang="en-US" altLang="zh-CN" sz="2000" b="1" dirty="0">
              <a:solidFill>
                <a:schemeClr val="bg1"/>
              </a:solidFill>
              <a:latin typeface="Arial"/>
              <a:ea typeface="微软雅黑"/>
              <a:cs typeface="Open Sans" pitchFamily="34" charset="0"/>
              <a:sym typeface="Arial"/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3443488" y="2419562"/>
            <a:ext cx="186635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975"/>
            <a:r>
              <a:rPr lang="en-US" altLang="zh-CN" sz="2000" b="1" dirty="0">
                <a:solidFill>
                  <a:schemeClr val="bg1"/>
                </a:solidFill>
                <a:latin typeface="Arial"/>
                <a:ea typeface="微软雅黑"/>
                <a:cs typeface="Open Sans" pitchFamily="34" charset="0"/>
                <a:sym typeface="Arial"/>
              </a:rPr>
              <a:t>C++</a:t>
            </a:r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cs typeface="Open Sans" pitchFamily="34" charset="0"/>
                <a:sym typeface="Arial"/>
              </a:rPr>
              <a:t>基础</a:t>
            </a:r>
            <a:endParaRPr lang="en-US" sz="2000" b="1" dirty="0">
              <a:solidFill>
                <a:schemeClr val="bg1"/>
              </a:solidFill>
              <a:latin typeface="Arial"/>
              <a:ea typeface="微软雅黑"/>
              <a:cs typeface="Open Sans" pitchFamily="34" charset="0"/>
              <a:sym typeface="Arial"/>
            </a:endParaRPr>
          </a:p>
        </p:txBody>
      </p:sp>
      <p:sp>
        <p:nvSpPr>
          <p:cNvPr id="45" name="Oval 11"/>
          <p:cNvSpPr/>
          <p:nvPr/>
        </p:nvSpPr>
        <p:spPr>
          <a:xfrm>
            <a:off x="5162860" y="2462755"/>
            <a:ext cx="282947" cy="28294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6" name="Oval 12"/>
          <p:cNvSpPr/>
          <p:nvPr/>
        </p:nvSpPr>
        <p:spPr>
          <a:xfrm>
            <a:off x="5723806" y="3439621"/>
            <a:ext cx="282947" cy="28294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7" name="Oval 13"/>
          <p:cNvSpPr/>
          <p:nvPr/>
        </p:nvSpPr>
        <p:spPr>
          <a:xfrm>
            <a:off x="6291751" y="4414197"/>
            <a:ext cx="282947" cy="28294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8" name="Oval 14"/>
          <p:cNvSpPr/>
          <p:nvPr/>
        </p:nvSpPr>
        <p:spPr>
          <a:xfrm>
            <a:off x="6848730" y="5388770"/>
            <a:ext cx="282947" cy="28294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9" name="肘形接點 23"/>
          <p:cNvSpPr>
            <a:spLocks noChangeShapeType="1"/>
          </p:cNvSpPr>
          <p:nvPr/>
        </p:nvSpPr>
        <p:spPr bwMode="auto">
          <a:xfrm rot="5400000" flipH="1" flipV="1">
            <a:off x="6194499" y="994269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200551"/>
              <a:gd name="connsiteX1-9" fmla="*/ 626447 w 626447"/>
              <a:gd name="connsiteY1-10" fmla="*/ 464024 h 2200551"/>
              <a:gd name="connsiteX2-11" fmla="*/ 622250 w 626447"/>
              <a:gd name="connsiteY2-12" fmla="*/ 2200551 h 2200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chemeClr val="accent2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876723" y="136620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7876723" y="1716401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在此录入上述图表的综合描述说明，在此录入上述图表的描述说明。</a:t>
            </a:r>
          </a:p>
        </p:txBody>
      </p:sp>
      <p:sp>
        <p:nvSpPr>
          <p:cNvPr id="52" name="肘形接點 23"/>
          <p:cNvSpPr>
            <a:spLocks noChangeShapeType="1"/>
          </p:cNvSpPr>
          <p:nvPr/>
        </p:nvSpPr>
        <p:spPr bwMode="auto">
          <a:xfrm rot="5400000" flipH="1" flipV="1">
            <a:off x="6605709" y="2443808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084046"/>
              <a:gd name="connsiteX1-9" fmla="*/ 626447 w 626447"/>
              <a:gd name="connsiteY1-10" fmla="*/ 464024 h 2084046"/>
              <a:gd name="connsiteX2-11" fmla="*/ 626446 w 626447"/>
              <a:gd name="connsiteY2-12" fmla="*/ 2084046 h 20840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chemeClr val="accent2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876723" y="265174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7876723" y="3001942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55" name="直接连接符 54"/>
          <p:cNvCxnSpPr>
            <a:stCxn id="47" idx="6"/>
          </p:cNvCxnSpPr>
          <p:nvPr/>
        </p:nvCxnSpPr>
        <p:spPr>
          <a:xfrm flipV="1">
            <a:off x="6574698" y="4547849"/>
            <a:ext cx="1088286" cy="7822"/>
          </a:xfrm>
          <a:prstGeom prst="line">
            <a:avLst/>
          </a:prstGeom>
          <a:noFill/>
          <a:ln w="9525" cap="flat" cmpd="sng">
            <a:solidFill>
              <a:schemeClr val="accent2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直接连接符 55"/>
          <p:cNvCxnSpPr/>
          <p:nvPr/>
        </p:nvCxnSpPr>
        <p:spPr>
          <a:xfrm flipV="1">
            <a:off x="7131677" y="5506395"/>
            <a:ext cx="531307" cy="1"/>
          </a:xfrm>
          <a:prstGeom prst="line">
            <a:avLst/>
          </a:prstGeom>
          <a:noFill/>
          <a:ln w="9525" cap="flat" cmpd="sng">
            <a:solidFill>
              <a:schemeClr val="accent2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矩形 56"/>
          <p:cNvSpPr/>
          <p:nvPr/>
        </p:nvSpPr>
        <p:spPr>
          <a:xfrm>
            <a:off x="7876723" y="399182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7876723" y="4342025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7876723" y="533196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7876723" y="5682158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sp>
        <p:nvSpPr>
          <p:cNvPr id="28" name="矩形 3"/>
          <p:cNvSpPr>
            <a:spLocks noChangeArrowheads="1"/>
          </p:cNvSpPr>
          <p:nvPr/>
        </p:nvSpPr>
        <p:spPr bwMode="auto">
          <a:xfrm>
            <a:off x="1239145" y="503251"/>
            <a:ext cx="1826123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学习计划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7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4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2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75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75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2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 animBg="1"/>
      <p:bldP spid="53" grpId="0"/>
      <p:bldP spid="54" grpId="0"/>
      <p:bldP spid="57" grpId="0"/>
      <p:bldP spid="58" grpId="0"/>
      <p:bldP spid="59" grpId="0"/>
      <p:bldP spid="60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105"/>
          <p:cNvGrpSpPr/>
          <p:nvPr/>
        </p:nvGrpSpPr>
        <p:grpSpPr>
          <a:xfrm>
            <a:off x="9902477" y="1739195"/>
            <a:ext cx="1589617" cy="2786878"/>
            <a:chOff x="346652" y="843540"/>
            <a:chExt cx="1192213" cy="2090159"/>
          </a:xfrm>
        </p:grpSpPr>
        <p:cxnSp>
          <p:nvCxnSpPr>
            <p:cNvPr id="78" name="Straight Connector 107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108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8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grpSp>
        <p:nvGrpSpPr>
          <p:cNvPr id="82" name="Group 74"/>
          <p:cNvGrpSpPr/>
          <p:nvPr/>
        </p:nvGrpSpPr>
        <p:grpSpPr>
          <a:xfrm>
            <a:off x="5151666" y="1047911"/>
            <a:ext cx="1589617" cy="2786879"/>
            <a:chOff x="346652" y="843540"/>
            <a:chExt cx="1192213" cy="2090159"/>
          </a:xfrm>
        </p:grpSpPr>
        <p:cxnSp>
          <p:nvCxnSpPr>
            <p:cNvPr id="83" name="Straight Connector 80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Group 81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8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grpSp>
        <p:nvGrpSpPr>
          <p:cNvPr id="87" name="Group 90"/>
          <p:cNvGrpSpPr/>
          <p:nvPr/>
        </p:nvGrpSpPr>
        <p:grpSpPr>
          <a:xfrm>
            <a:off x="7441137" y="1124721"/>
            <a:ext cx="1589617" cy="4040348"/>
            <a:chOff x="346652" y="-96562"/>
            <a:chExt cx="1192213" cy="3030261"/>
          </a:xfrm>
        </p:grpSpPr>
        <p:cxnSp>
          <p:nvCxnSpPr>
            <p:cNvPr id="88" name="Straight Connector 92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93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9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grpSp>
        <p:nvGrpSpPr>
          <p:cNvPr id="92" name="Group 58"/>
          <p:cNvGrpSpPr/>
          <p:nvPr/>
        </p:nvGrpSpPr>
        <p:grpSpPr>
          <a:xfrm>
            <a:off x="915785" y="817483"/>
            <a:ext cx="1589617" cy="3094116"/>
            <a:chOff x="346652" y="613112"/>
            <a:chExt cx="1192213" cy="2320587"/>
          </a:xfrm>
        </p:grpSpPr>
        <p:cxnSp>
          <p:nvCxnSpPr>
            <p:cNvPr id="93" name="Straight Connector 38"/>
            <p:cNvCxnSpPr/>
            <p:nvPr/>
          </p:nvCxnSpPr>
          <p:spPr>
            <a:xfrm>
              <a:off x="942759" y="613112"/>
              <a:ext cx="0" cy="176425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56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9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grpSp>
        <p:nvGrpSpPr>
          <p:cNvPr id="97" name="Group 66"/>
          <p:cNvGrpSpPr/>
          <p:nvPr/>
        </p:nvGrpSpPr>
        <p:grpSpPr>
          <a:xfrm>
            <a:off x="3151874" y="1124720"/>
            <a:ext cx="1589617" cy="4040348"/>
            <a:chOff x="346652" y="-96562"/>
            <a:chExt cx="1192213" cy="3030261"/>
          </a:xfrm>
        </p:grpSpPr>
        <p:cxnSp>
          <p:nvCxnSpPr>
            <p:cNvPr id="98" name="Straight Connector 68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Group 69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10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0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sp>
        <p:nvSpPr>
          <p:cNvPr id="102" name="Freeform 22"/>
          <p:cNvSpPr/>
          <p:nvPr/>
        </p:nvSpPr>
        <p:spPr bwMode="auto">
          <a:xfrm rot="10800000">
            <a:off x="2118" y="-7296"/>
            <a:ext cx="12187767" cy="3177117"/>
          </a:xfrm>
          <a:custGeom>
            <a:avLst/>
            <a:gdLst/>
            <a:ahLst/>
            <a:cxnLst>
              <a:cxn ang="0">
                <a:pos x="7259" y="1534"/>
              </a:cxn>
              <a:cxn ang="0">
                <a:pos x="7363" y="1497"/>
              </a:cxn>
              <a:cxn ang="0">
                <a:pos x="7491" y="1557"/>
              </a:cxn>
              <a:cxn ang="0">
                <a:pos x="7536" y="1640"/>
              </a:cxn>
              <a:cxn ang="0">
                <a:pos x="7553" y="1617"/>
              </a:cxn>
              <a:cxn ang="0">
                <a:pos x="7578" y="1594"/>
              </a:cxn>
              <a:cxn ang="0">
                <a:pos x="7680" y="1557"/>
              </a:cxn>
              <a:cxn ang="0">
                <a:pos x="7680" y="2002"/>
              </a:cxn>
              <a:cxn ang="0">
                <a:pos x="0" y="2002"/>
              </a:cxn>
              <a:cxn ang="0">
                <a:pos x="0" y="317"/>
              </a:cxn>
              <a:cxn ang="0">
                <a:pos x="164" y="291"/>
              </a:cxn>
              <a:cxn ang="0">
                <a:pos x="501" y="421"/>
              </a:cxn>
              <a:cxn ang="0">
                <a:pos x="601" y="555"/>
              </a:cxn>
              <a:cxn ang="0">
                <a:pos x="642" y="491"/>
              </a:cxn>
              <a:cxn ang="0">
                <a:pos x="789" y="422"/>
              </a:cxn>
              <a:cxn ang="0">
                <a:pos x="896" y="455"/>
              </a:cxn>
              <a:cxn ang="0">
                <a:pos x="1029" y="273"/>
              </a:cxn>
              <a:cxn ang="0">
                <a:pos x="1480" y="93"/>
              </a:cxn>
              <a:cxn ang="0">
                <a:pos x="1932" y="270"/>
              </a:cxn>
              <a:cxn ang="0">
                <a:pos x="2086" y="500"/>
              </a:cxn>
              <a:cxn ang="0">
                <a:pos x="2254" y="259"/>
              </a:cxn>
              <a:cxn ang="0">
                <a:pos x="2858" y="0"/>
              </a:cxn>
              <a:cxn ang="0">
                <a:pos x="3463" y="259"/>
              </a:cxn>
              <a:cxn ang="0">
                <a:pos x="3683" y="644"/>
              </a:cxn>
              <a:cxn ang="0">
                <a:pos x="3834" y="618"/>
              </a:cxn>
              <a:cxn ang="0">
                <a:pos x="4165" y="773"/>
              </a:cxn>
              <a:cxn ang="0">
                <a:pos x="4258" y="919"/>
              </a:cxn>
              <a:cxn ang="0">
                <a:pos x="4839" y="704"/>
              </a:cxn>
              <a:cxn ang="0">
                <a:pos x="5442" y="938"/>
              </a:cxn>
              <a:cxn ang="0">
                <a:pos x="5673" y="1326"/>
              </a:cxn>
              <a:cxn ang="0">
                <a:pos x="6073" y="1168"/>
              </a:cxn>
              <a:cxn ang="0">
                <a:pos x="6495" y="1348"/>
              </a:cxn>
              <a:cxn ang="0">
                <a:pos x="6548" y="1410"/>
              </a:cxn>
              <a:cxn ang="0">
                <a:pos x="6587" y="1363"/>
              </a:cxn>
              <a:cxn ang="0">
                <a:pos x="6873" y="1242"/>
              </a:cxn>
              <a:cxn ang="0">
                <a:pos x="7158" y="1363"/>
              </a:cxn>
              <a:cxn ang="0">
                <a:pos x="7259" y="1534"/>
              </a:cxn>
            </a:cxnLst>
            <a:rect l="0" t="0" r="r" b="b"/>
            <a:pathLst>
              <a:path w="7680" h="2002">
                <a:moveTo>
                  <a:pt x="7259" y="1534"/>
                </a:moveTo>
                <a:cubicBezTo>
                  <a:pt x="7289" y="1509"/>
                  <a:pt x="7324" y="1497"/>
                  <a:pt x="7363" y="1497"/>
                </a:cubicBezTo>
                <a:cubicBezTo>
                  <a:pt x="7413" y="1497"/>
                  <a:pt x="7455" y="1517"/>
                  <a:pt x="7491" y="1557"/>
                </a:cubicBezTo>
                <a:cubicBezTo>
                  <a:pt x="7512" y="1582"/>
                  <a:pt x="7527" y="1609"/>
                  <a:pt x="7536" y="1640"/>
                </a:cubicBezTo>
                <a:cubicBezTo>
                  <a:pt x="7541" y="1632"/>
                  <a:pt x="7547" y="1625"/>
                  <a:pt x="7553" y="1617"/>
                </a:cubicBezTo>
                <a:cubicBezTo>
                  <a:pt x="7561" y="1609"/>
                  <a:pt x="7569" y="1601"/>
                  <a:pt x="7578" y="1594"/>
                </a:cubicBezTo>
                <a:cubicBezTo>
                  <a:pt x="7607" y="1570"/>
                  <a:pt x="7641" y="1557"/>
                  <a:pt x="7680" y="1557"/>
                </a:cubicBezTo>
                <a:cubicBezTo>
                  <a:pt x="7680" y="2002"/>
                  <a:pt x="7680" y="2002"/>
                  <a:pt x="7680" y="2002"/>
                </a:cubicBezTo>
                <a:cubicBezTo>
                  <a:pt x="0" y="2002"/>
                  <a:pt x="0" y="2002"/>
                  <a:pt x="0" y="2002"/>
                </a:cubicBezTo>
                <a:cubicBezTo>
                  <a:pt x="0" y="317"/>
                  <a:pt x="0" y="317"/>
                  <a:pt x="0" y="317"/>
                </a:cubicBezTo>
                <a:cubicBezTo>
                  <a:pt x="51" y="300"/>
                  <a:pt x="106" y="291"/>
                  <a:pt x="164" y="291"/>
                </a:cubicBezTo>
                <a:cubicBezTo>
                  <a:pt x="296" y="291"/>
                  <a:pt x="408" y="334"/>
                  <a:pt x="501" y="421"/>
                </a:cubicBezTo>
                <a:cubicBezTo>
                  <a:pt x="545" y="462"/>
                  <a:pt x="578" y="507"/>
                  <a:pt x="601" y="555"/>
                </a:cubicBezTo>
                <a:cubicBezTo>
                  <a:pt x="611" y="532"/>
                  <a:pt x="625" y="511"/>
                  <a:pt x="642" y="491"/>
                </a:cubicBezTo>
                <a:cubicBezTo>
                  <a:pt x="682" y="445"/>
                  <a:pt x="732" y="422"/>
                  <a:pt x="789" y="422"/>
                </a:cubicBezTo>
                <a:cubicBezTo>
                  <a:pt x="829" y="422"/>
                  <a:pt x="864" y="433"/>
                  <a:pt x="896" y="455"/>
                </a:cubicBezTo>
                <a:cubicBezTo>
                  <a:pt x="927" y="389"/>
                  <a:pt x="971" y="328"/>
                  <a:pt x="1029" y="273"/>
                </a:cubicBezTo>
                <a:cubicBezTo>
                  <a:pt x="1153" y="154"/>
                  <a:pt x="1304" y="94"/>
                  <a:pt x="1480" y="93"/>
                </a:cubicBezTo>
                <a:cubicBezTo>
                  <a:pt x="1657" y="92"/>
                  <a:pt x="1807" y="151"/>
                  <a:pt x="1932" y="270"/>
                </a:cubicBezTo>
                <a:cubicBezTo>
                  <a:pt x="2004" y="338"/>
                  <a:pt x="2055" y="415"/>
                  <a:pt x="2086" y="500"/>
                </a:cubicBezTo>
                <a:cubicBezTo>
                  <a:pt x="2127" y="413"/>
                  <a:pt x="2183" y="333"/>
                  <a:pt x="2254" y="259"/>
                </a:cubicBezTo>
                <a:cubicBezTo>
                  <a:pt x="2421" y="86"/>
                  <a:pt x="2622" y="0"/>
                  <a:pt x="2858" y="0"/>
                </a:cubicBezTo>
                <a:cubicBezTo>
                  <a:pt x="3095" y="0"/>
                  <a:pt x="3296" y="86"/>
                  <a:pt x="3463" y="259"/>
                </a:cubicBezTo>
                <a:cubicBezTo>
                  <a:pt x="3572" y="372"/>
                  <a:pt x="3646" y="501"/>
                  <a:pt x="3683" y="644"/>
                </a:cubicBezTo>
                <a:cubicBezTo>
                  <a:pt x="3730" y="626"/>
                  <a:pt x="3780" y="618"/>
                  <a:pt x="3834" y="618"/>
                </a:cubicBezTo>
                <a:cubicBezTo>
                  <a:pt x="3963" y="618"/>
                  <a:pt x="4074" y="670"/>
                  <a:pt x="4165" y="773"/>
                </a:cubicBezTo>
                <a:cubicBezTo>
                  <a:pt x="4204" y="818"/>
                  <a:pt x="4235" y="866"/>
                  <a:pt x="4258" y="919"/>
                </a:cubicBezTo>
                <a:cubicBezTo>
                  <a:pt x="4420" y="776"/>
                  <a:pt x="4614" y="704"/>
                  <a:pt x="4839" y="704"/>
                </a:cubicBezTo>
                <a:cubicBezTo>
                  <a:pt x="5075" y="704"/>
                  <a:pt x="5276" y="782"/>
                  <a:pt x="5442" y="938"/>
                </a:cubicBezTo>
                <a:cubicBezTo>
                  <a:pt x="5562" y="1051"/>
                  <a:pt x="5639" y="1180"/>
                  <a:pt x="5673" y="1326"/>
                </a:cubicBezTo>
                <a:cubicBezTo>
                  <a:pt x="5785" y="1221"/>
                  <a:pt x="5918" y="1168"/>
                  <a:pt x="6073" y="1168"/>
                </a:cubicBezTo>
                <a:cubicBezTo>
                  <a:pt x="6238" y="1168"/>
                  <a:pt x="6378" y="1228"/>
                  <a:pt x="6495" y="1348"/>
                </a:cubicBezTo>
                <a:cubicBezTo>
                  <a:pt x="6514" y="1368"/>
                  <a:pt x="6532" y="1388"/>
                  <a:pt x="6548" y="1410"/>
                </a:cubicBezTo>
                <a:cubicBezTo>
                  <a:pt x="6560" y="1393"/>
                  <a:pt x="6573" y="1378"/>
                  <a:pt x="6587" y="1363"/>
                </a:cubicBezTo>
                <a:cubicBezTo>
                  <a:pt x="6666" y="1282"/>
                  <a:pt x="6761" y="1242"/>
                  <a:pt x="6873" y="1242"/>
                </a:cubicBezTo>
                <a:cubicBezTo>
                  <a:pt x="6984" y="1242"/>
                  <a:pt x="7079" y="1282"/>
                  <a:pt x="7158" y="1363"/>
                </a:cubicBezTo>
                <a:cubicBezTo>
                  <a:pt x="7207" y="1414"/>
                  <a:pt x="7240" y="1470"/>
                  <a:pt x="7259" y="1534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Arial"/>
              <a:ea typeface="微软雅黑"/>
              <a:sym typeface="Arial"/>
            </a:endParaRPr>
          </a:p>
        </p:txBody>
      </p:sp>
      <p:sp>
        <p:nvSpPr>
          <p:cNvPr id="103" name="Freeform 23"/>
          <p:cNvSpPr/>
          <p:nvPr/>
        </p:nvSpPr>
        <p:spPr bwMode="auto">
          <a:xfrm rot="10800000">
            <a:off x="2118" y="-7295"/>
            <a:ext cx="12187767" cy="2385484"/>
          </a:xfrm>
          <a:custGeom>
            <a:avLst/>
            <a:gdLst/>
            <a:ahLst/>
            <a:cxnLst>
              <a:cxn ang="0">
                <a:pos x="7609" y="1134"/>
              </a:cxn>
              <a:cxn ang="0">
                <a:pos x="7680" y="1089"/>
              </a:cxn>
              <a:cxn ang="0">
                <a:pos x="7680" y="1503"/>
              </a:cxn>
              <a:cxn ang="0">
                <a:pos x="0" y="1503"/>
              </a:cxn>
              <a:cxn ang="0">
                <a:pos x="0" y="577"/>
              </a:cxn>
              <a:cxn ang="0">
                <a:pos x="32" y="576"/>
              </a:cxn>
              <a:cxn ang="0">
                <a:pos x="337" y="652"/>
              </a:cxn>
              <a:cxn ang="0">
                <a:pos x="411" y="572"/>
              </a:cxn>
              <a:cxn ang="0">
                <a:pos x="765" y="445"/>
              </a:cxn>
              <a:cxn ang="0">
                <a:pos x="892" y="458"/>
              </a:cxn>
              <a:cxn ang="0">
                <a:pos x="890" y="414"/>
              </a:cxn>
              <a:cxn ang="0">
                <a:pos x="1030" y="121"/>
              </a:cxn>
              <a:cxn ang="0">
                <a:pos x="1370" y="0"/>
              </a:cxn>
              <a:cxn ang="0">
                <a:pos x="1710" y="121"/>
              </a:cxn>
              <a:cxn ang="0">
                <a:pos x="1817" y="258"/>
              </a:cxn>
              <a:cxn ang="0">
                <a:pos x="1867" y="211"/>
              </a:cxn>
              <a:cxn ang="0">
                <a:pos x="2379" y="28"/>
              </a:cxn>
              <a:cxn ang="0">
                <a:pos x="2891" y="211"/>
              </a:cxn>
              <a:cxn ang="0">
                <a:pos x="3036" y="384"/>
              </a:cxn>
              <a:cxn ang="0">
                <a:pos x="3189" y="369"/>
              </a:cxn>
              <a:cxn ang="0">
                <a:pos x="3639" y="530"/>
              </a:cxn>
              <a:cxn ang="0">
                <a:pos x="3786" y="723"/>
              </a:cxn>
              <a:cxn ang="0">
                <a:pos x="4120" y="663"/>
              </a:cxn>
              <a:cxn ang="0">
                <a:pos x="4631" y="824"/>
              </a:cxn>
              <a:cxn ang="0">
                <a:pos x="4701" y="885"/>
              </a:cxn>
              <a:cxn ang="0">
                <a:pos x="4843" y="863"/>
              </a:cxn>
              <a:cxn ang="0">
                <a:pos x="5126" y="964"/>
              </a:cxn>
              <a:cxn ang="0">
                <a:pos x="5175" y="1014"/>
              </a:cxn>
              <a:cxn ang="0">
                <a:pos x="5256" y="1008"/>
              </a:cxn>
              <a:cxn ang="0">
                <a:pos x="5531" y="1086"/>
              </a:cxn>
              <a:cxn ang="0">
                <a:pos x="5600" y="1148"/>
              </a:cxn>
              <a:cxn ang="0">
                <a:pos x="5747" y="1115"/>
              </a:cxn>
              <a:cxn ang="0">
                <a:pos x="5950" y="1186"/>
              </a:cxn>
              <a:cxn ang="0">
                <a:pos x="5953" y="1184"/>
              </a:cxn>
              <a:cxn ang="0">
                <a:pos x="6263" y="1109"/>
              </a:cxn>
              <a:cxn ang="0">
                <a:pos x="6398" y="1120"/>
              </a:cxn>
              <a:cxn ang="0">
                <a:pos x="6479" y="1030"/>
              </a:cxn>
              <a:cxn ang="0">
                <a:pos x="6822" y="908"/>
              </a:cxn>
              <a:cxn ang="0">
                <a:pos x="7165" y="1030"/>
              </a:cxn>
              <a:cxn ang="0">
                <a:pos x="7289" y="1210"/>
              </a:cxn>
              <a:cxn ang="0">
                <a:pos x="7387" y="1191"/>
              </a:cxn>
              <a:cxn ang="0">
                <a:pos x="7537" y="1241"/>
              </a:cxn>
              <a:cxn ang="0">
                <a:pos x="7609" y="1134"/>
              </a:cxn>
            </a:cxnLst>
            <a:rect l="0" t="0" r="r" b="b"/>
            <a:pathLst>
              <a:path w="7680" h="1503">
                <a:moveTo>
                  <a:pt x="7609" y="1134"/>
                </a:moveTo>
                <a:cubicBezTo>
                  <a:pt x="7631" y="1115"/>
                  <a:pt x="7655" y="1100"/>
                  <a:pt x="7680" y="1089"/>
                </a:cubicBezTo>
                <a:cubicBezTo>
                  <a:pt x="7680" y="1503"/>
                  <a:pt x="7680" y="1503"/>
                  <a:pt x="7680" y="1503"/>
                </a:cubicBezTo>
                <a:cubicBezTo>
                  <a:pt x="0" y="1503"/>
                  <a:pt x="0" y="1503"/>
                  <a:pt x="0" y="1503"/>
                </a:cubicBezTo>
                <a:cubicBezTo>
                  <a:pt x="0" y="577"/>
                  <a:pt x="0" y="577"/>
                  <a:pt x="0" y="577"/>
                </a:cubicBezTo>
                <a:cubicBezTo>
                  <a:pt x="11" y="577"/>
                  <a:pt x="21" y="576"/>
                  <a:pt x="32" y="576"/>
                </a:cubicBezTo>
                <a:cubicBezTo>
                  <a:pt x="146" y="576"/>
                  <a:pt x="247" y="602"/>
                  <a:pt x="337" y="652"/>
                </a:cubicBezTo>
                <a:cubicBezTo>
                  <a:pt x="357" y="624"/>
                  <a:pt x="382" y="597"/>
                  <a:pt x="411" y="572"/>
                </a:cubicBezTo>
                <a:cubicBezTo>
                  <a:pt x="509" y="487"/>
                  <a:pt x="627" y="445"/>
                  <a:pt x="765" y="445"/>
                </a:cubicBezTo>
                <a:cubicBezTo>
                  <a:pt x="810" y="445"/>
                  <a:pt x="852" y="450"/>
                  <a:pt x="892" y="458"/>
                </a:cubicBezTo>
                <a:cubicBezTo>
                  <a:pt x="890" y="444"/>
                  <a:pt x="890" y="429"/>
                  <a:pt x="890" y="414"/>
                </a:cubicBezTo>
                <a:cubicBezTo>
                  <a:pt x="890" y="300"/>
                  <a:pt x="937" y="202"/>
                  <a:pt x="1030" y="121"/>
                </a:cubicBezTo>
                <a:cubicBezTo>
                  <a:pt x="1124" y="40"/>
                  <a:pt x="1238" y="0"/>
                  <a:pt x="1370" y="0"/>
                </a:cubicBezTo>
                <a:cubicBezTo>
                  <a:pt x="1503" y="0"/>
                  <a:pt x="1616" y="40"/>
                  <a:pt x="1710" y="121"/>
                </a:cubicBezTo>
                <a:cubicBezTo>
                  <a:pt x="1758" y="162"/>
                  <a:pt x="1794" y="208"/>
                  <a:pt x="1817" y="258"/>
                </a:cubicBezTo>
                <a:cubicBezTo>
                  <a:pt x="1833" y="242"/>
                  <a:pt x="1849" y="226"/>
                  <a:pt x="1867" y="211"/>
                </a:cubicBezTo>
                <a:cubicBezTo>
                  <a:pt x="2009" y="89"/>
                  <a:pt x="2179" y="28"/>
                  <a:pt x="2379" y="28"/>
                </a:cubicBezTo>
                <a:cubicBezTo>
                  <a:pt x="2579" y="28"/>
                  <a:pt x="2750" y="89"/>
                  <a:pt x="2891" y="211"/>
                </a:cubicBezTo>
                <a:cubicBezTo>
                  <a:pt x="2953" y="264"/>
                  <a:pt x="3001" y="321"/>
                  <a:pt x="3036" y="384"/>
                </a:cubicBezTo>
                <a:cubicBezTo>
                  <a:pt x="3084" y="374"/>
                  <a:pt x="3135" y="369"/>
                  <a:pt x="3189" y="369"/>
                </a:cubicBezTo>
                <a:cubicBezTo>
                  <a:pt x="3365" y="369"/>
                  <a:pt x="3515" y="423"/>
                  <a:pt x="3639" y="530"/>
                </a:cubicBezTo>
                <a:cubicBezTo>
                  <a:pt x="3706" y="588"/>
                  <a:pt x="3755" y="652"/>
                  <a:pt x="3786" y="723"/>
                </a:cubicBezTo>
                <a:cubicBezTo>
                  <a:pt x="3887" y="683"/>
                  <a:pt x="3998" y="663"/>
                  <a:pt x="4120" y="663"/>
                </a:cubicBezTo>
                <a:cubicBezTo>
                  <a:pt x="4320" y="663"/>
                  <a:pt x="4490" y="717"/>
                  <a:pt x="4631" y="824"/>
                </a:cubicBezTo>
                <a:cubicBezTo>
                  <a:pt x="4657" y="844"/>
                  <a:pt x="4680" y="864"/>
                  <a:pt x="4701" y="885"/>
                </a:cubicBezTo>
                <a:cubicBezTo>
                  <a:pt x="4745" y="870"/>
                  <a:pt x="4792" y="863"/>
                  <a:pt x="4843" y="863"/>
                </a:cubicBezTo>
                <a:cubicBezTo>
                  <a:pt x="4954" y="863"/>
                  <a:pt x="5048" y="897"/>
                  <a:pt x="5126" y="964"/>
                </a:cubicBezTo>
                <a:cubicBezTo>
                  <a:pt x="5144" y="980"/>
                  <a:pt x="5161" y="997"/>
                  <a:pt x="5175" y="1014"/>
                </a:cubicBezTo>
                <a:cubicBezTo>
                  <a:pt x="5201" y="1010"/>
                  <a:pt x="5228" y="1008"/>
                  <a:pt x="5256" y="1008"/>
                </a:cubicBezTo>
                <a:cubicBezTo>
                  <a:pt x="5363" y="1008"/>
                  <a:pt x="5455" y="1034"/>
                  <a:pt x="5531" y="1086"/>
                </a:cubicBezTo>
                <a:cubicBezTo>
                  <a:pt x="5559" y="1105"/>
                  <a:pt x="5582" y="1126"/>
                  <a:pt x="5600" y="1148"/>
                </a:cubicBezTo>
                <a:cubicBezTo>
                  <a:pt x="5644" y="1126"/>
                  <a:pt x="5692" y="1115"/>
                  <a:pt x="5747" y="1115"/>
                </a:cubicBezTo>
                <a:cubicBezTo>
                  <a:pt x="5826" y="1115"/>
                  <a:pt x="5894" y="1139"/>
                  <a:pt x="5950" y="1186"/>
                </a:cubicBezTo>
                <a:cubicBezTo>
                  <a:pt x="5951" y="1185"/>
                  <a:pt x="5952" y="1185"/>
                  <a:pt x="5953" y="1184"/>
                </a:cubicBezTo>
                <a:cubicBezTo>
                  <a:pt x="6039" y="1134"/>
                  <a:pt x="6142" y="1109"/>
                  <a:pt x="6263" y="1109"/>
                </a:cubicBezTo>
                <a:cubicBezTo>
                  <a:pt x="6311" y="1109"/>
                  <a:pt x="6356" y="1113"/>
                  <a:pt x="6398" y="1120"/>
                </a:cubicBezTo>
                <a:cubicBezTo>
                  <a:pt x="6420" y="1088"/>
                  <a:pt x="6447" y="1058"/>
                  <a:pt x="6479" y="1030"/>
                </a:cubicBezTo>
                <a:cubicBezTo>
                  <a:pt x="6574" y="949"/>
                  <a:pt x="6688" y="908"/>
                  <a:pt x="6822" y="908"/>
                </a:cubicBezTo>
                <a:cubicBezTo>
                  <a:pt x="6956" y="908"/>
                  <a:pt x="7070" y="949"/>
                  <a:pt x="7165" y="1030"/>
                </a:cubicBezTo>
                <a:cubicBezTo>
                  <a:pt x="7226" y="1083"/>
                  <a:pt x="7267" y="1143"/>
                  <a:pt x="7289" y="1210"/>
                </a:cubicBezTo>
                <a:cubicBezTo>
                  <a:pt x="7319" y="1197"/>
                  <a:pt x="7351" y="1191"/>
                  <a:pt x="7387" y="1191"/>
                </a:cubicBezTo>
                <a:cubicBezTo>
                  <a:pt x="7445" y="1191"/>
                  <a:pt x="7495" y="1208"/>
                  <a:pt x="7537" y="1241"/>
                </a:cubicBezTo>
                <a:cubicBezTo>
                  <a:pt x="7549" y="1201"/>
                  <a:pt x="7573" y="1165"/>
                  <a:pt x="7609" y="1134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Arial"/>
              <a:ea typeface="微软雅黑"/>
              <a:sym typeface="Arial"/>
            </a:endParaRPr>
          </a:p>
        </p:txBody>
      </p:sp>
      <p:sp>
        <p:nvSpPr>
          <p:cNvPr id="104" name="矩形 3"/>
          <p:cNvSpPr>
            <a:spLocks noChangeArrowheads="1"/>
          </p:cNvSpPr>
          <p:nvPr/>
        </p:nvSpPr>
        <p:spPr bwMode="auto">
          <a:xfrm>
            <a:off x="7766974" y="569220"/>
            <a:ext cx="3013948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第一个</a:t>
            </a:r>
            <a:r>
              <a:rPr lang="en-US" altLang="zh-CN" sz="3200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C++</a:t>
            </a:r>
            <a:r>
              <a:rPr lang="zh-CN" altLang="en-US" sz="3200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程序</a:t>
            </a:r>
          </a:p>
        </p:txBody>
      </p:sp>
      <p:sp>
        <p:nvSpPr>
          <p:cNvPr id="106" name="TextBox 59"/>
          <p:cNvSpPr txBox="1">
            <a:spLocks noChangeArrowheads="1"/>
          </p:cNvSpPr>
          <p:nvPr/>
        </p:nvSpPr>
        <p:spPr bwMode="auto">
          <a:xfrm flipH="1">
            <a:off x="3070262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创建项目</a:t>
            </a:r>
            <a:endParaRPr lang="en-US" altLang="ko-KR" sz="2200" kern="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07" name="矩形 106"/>
          <p:cNvSpPr>
            <a:spLocks noChangeArrowheads="1"/>
          </p:cNvSpPr>
          <p:nvPr/>
        </p:nvSpPr>
        <p:spPr bwMode="auto">
          <a:xfrm>
            <a:off x="2648200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sp>
        <p:nvSpPr>
          <p:cNvPr id="108" name="TextBox 59"/>
          <p:cNvSpPr txBox="1">
            <a:spLocks noChangeArrowheads="1"/>
          </p:cNvSpPr>
          <p:nvPr/>
        </p:nvSpPr>
        <p:spPr bwMode="auto">
          <a:xfrm flipH="1">
            <a:off x="7359525" y="5263102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编写代码</a:t>
            </a:r>
            <a:endParaRPr lang="en-US" altLang="ko-KR" sz="2200" kern="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09" name="矩形 108"/>
          <p:cNvSpPr>
            <a:spLocks noChangeArrowheads="1"/>
          </p:cNvSpPr>
          <p:nvPr/>
        </p:nvSpPr>
        <p:spPr bwMode="auto">
          <a:xfrm>
            <a:off x="6937463" y="5719176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sp>
        <p:nvSpPr>
          <p:cNvPr id="110" name="TextBox 59"/>
          <p:cNvSpPr txBox="1">
            <a:spLocks noChangeArrowheads="1"/>
          </p:cNvSpPr>
          <p:nvPr/>
        </p:nvSpPr>
        <p:spPr bwMode="auto">
          <a:xfrm flipH="1">
            <a:off x="851008" y="4031245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打开</a:t>
            </a:r>
            <a:r>
              <a:rPr lang="en-US" altLang="zh-CN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IDE</a:t>
            </a:r>
            <a:endParaRPr lang="en-US" altLang="ko-KR" sz="2200" kern="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11" name="矩形 110"/>
          <p:cNvSpPr>
            <a:spLocks noChangeArrowheads="1"/>
          </p:cNvSpPr>
          <p:nvPr/>
        </p:nvSpPr>
        <p:spPr bwMode="auto">
          <a:xfrm>
            <a:off x="428946" y="4487319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sp>
        <p:nvSpPr>
          <p:cNvPr id="112" name="TextBox 59"/>
          <p:cNvSpPr txBox="1">
            <a:spLocks noChangeArrowheads="1"/>
          </p:cNvSpPr>
          <p:nvPr/>
        </p:nvSpPr>
        <p:spPr bwMode="auto">
          <a:xfrm flipH="1">
            <a:off x="5134183" y="3969611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创建文件</a:t>
            </a:r>
            <a:endParaRPr lang="en-US" altLang="ko-KR" sz="2200" kern="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13" name="矩形 112"/>
          <p:cNvSpPr>
            <a:spLocks noChangeArrowheads="1"/>
          </p:cNvSpPr>
          <p:nvPr/>
        </p:nvSpPr>
        <p:spPr bwMode="auto">
          <a:xfrm>
            <a:off x="4675988" y="4388897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sp>
        <p:nvSpPr>
          <p:cNvPr id="114" name="TextBox 59"/>
          <p:cNvSpPr txBox="1">
            <a:spLocks noChangeArrowheads="1"/>
          </p:cNvSpPr>
          <p:nvPr/>
        </p:nvSpPr>
        <p:spPr bwMode="auto">
          <a:xfrm flipH="1">
            <a:off x="9863862" y="4640019"/>
            <a:ext cx="1752842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调试运行</a:t>
            </a:r>
            <a:endParaRPr lang="en-US" altLang="ko-KR" sz="2200" kern="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15" name="矩形 114"/>
          <p:cNvSpPr>
            <a:spLocks noChangeArrowheads="1"/>
          </p:cNvSpPr>
          <p:nvPr/>
        </p:nvSpPr>
        <p:spPr bwMode="auto">
          <a:xfrm>
            <a:off x="9441800" y="5096093"/>
            <a:ext cx="2596967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6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3" grpId="0" animBg="1"/>
          <p:bldP spid="104" grpId="0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9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8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7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6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3" grpId="0" animBg="1"/>
          <p:bldP spid="104" grpId="0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1" y="4783236"/>
            <a:ext cx="1020657" cy="109916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Arial"/>
                <a:ea typeface="微软雅黑"/>
                <a:sym typeface="Arial"/>
              </a:rPr>
              <a:t> 04</a:t>
            </a:r>
            <a:endParaRPr lang="zh-CN" altLang="en-US" sz="2800" dirty="0">
              <a:solidFill>
                <a:prstClr val="white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" y="3684068"/>
            <a:ext cx="1020657" cy="1099169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Arial"/>
                <a:ea typeface="微软雅黑"/>
                <a:sym typeface="Arial"/>
              </a:rPr>
              <a:t> 03</a:t>
            </a:r>
            <a:endParaRPr lang="zh-CN" altLang="en-US" sz="2800" dirty="0">
              <a:solidFill>
                <a:prstClr val="white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" y="2584657"/>
            <a:ext cx="1020657" cy="1110202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Arial"/>
                <a:ea typeface="微软雅黑"/>
                <a:sym typeface="Arial"/>
              </a:rPr>
              <a:t> 02</a:t>
            </a:r>
            <a:endParaRPr lang="zh-CN" altLang="en-US" sz="2800" dirty="0">
              <a:solidFill>
                <a:prstClr val="white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" y="1501194"/>
            <a:ext cx="1020657" cy="1094496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Arial"/>
                <a:ea typeface="微软雅黑"/>
                <a:sym typeface="Arial"/>
              </a:rPr>
              <a:t> 01</a:t>
            </a:r>
            <a:endParaRPr lang="zh-CN" altLang="en-US" sz="2800" dirty="0">
              <a:latin typeface="Arial"/>
              <a:ea typeface="微软雅黑"/>
              <a:sym typeface="Arial"/>
            </a:endParaRPr>
          </a:p>
        </p:txBody>
      </p:sp>
      <p:sp>
        <p:nvSpPr>
          <p:cNvPr id="34" name="矩形 28"/>
          <p:cNvSpPr/>
          <p:nvPr/>
        </p:nvSpPr>
        <p:spPr>
          <a:xfrm>
            <a:off x="1020658" y="1501190"/>
            <a:ext cx="1991709" cy="1396263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5" name="矩形 28"/>
          <p:cNvSpPr/>
          <p:nvPr/>
        </p:nvSpPr>
        <p:spPr>
          <a:xfrm>
            <a:off x="1020659" y="2597764"/>
            <a:ext cx="1995171" cy="1098549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33980"/>
              <a:gd name="connsiteY0-72" fmla="*/ 0 h 1007543"/>
              <a:gd name="connsiteX1-73" fmla="*/ 1829887 w 1833980"/>
              <a:gd name="connsiteY1-74" fmla="*/ 273050 h 1007543"/>
              <a:gd name="connsiteX2-75" fmla="*/ 1833856 w 1833980"/>
              <a:gd name="connsiteY2-76" fmla="*/ 1001193 h 1007543"/>
              <a:gd name="connsiteX3-77" fmla="*/ 0 w 1833980"/>
              <a:gd name="connsiteY3-78" fmla="*/ 1007543 h 1007543"/>
              <a:gd name="connsiteX4-79" fmla="*/ 0 w 1833980"/>
              <a:gd name="connsiteY4-80" fmla="*/ 0 h 1007543"/>
              <a:gd name="connsiteX0-81" fmla="*/ 0 w 1829887"/>
              <a:gd name="connsiteY0-82" fmla="*/ 0 h 1007543"/>
              <a:gd name="connsiteX1-83" fmla="*/ 1829887 w 1829887"/>
              <a:gd name="connsiteY1-84" fmla="*/ 273050 h 1007543"/>
              <a:gd name="connsiteX2-85" fmla="*/ 1829093 w 1829887"/>
              <a:gd name="connsiteY2-86" fmla="*/ 1003575 h 1007543"/>
              <a:gd name="connsiteX3-87" fmla="*/ 0 w 1829887"/>
              <a:gd name="connsiteY3-88" fmla="*/ 1007543 h 1007543"/>
              <a:gd name="connsiteX4-89" fmla="*/ 0 w 1829887"/>
              <a:gd name="connsiteY4-90" fmla="*/ 0 h 10075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6" name="矩形 28"/>
          <p:cNvSpPr/>
          <p:nvPr/>
        </p:nvSpPr>
        <p:spPr>
          <a:xfrm>
            <a:off x="1020659" y="3688800"/>
            <a:ext cx="1999707" cy="109422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048"/>
              <a:gd name="connsiteY0-102" fmla="*/ 5556 h 1003574"/>
              <a:gd name="connsiteX1-103" fmla="*/ 1832268 w 1834048"/>
              <a:gd name="connsiteY1-104" fmla="*/ 0 h 1003574"/>
              <a:gd name="connsiteX2-105" fmla="*/ 1833856 w 1834048"/>
              <a:gd name="connsiteY2-106" fmla="*/ 720999 h 1003574"/>
              <a:gd name="connsiteX3-107" fmla="*/ 0 w 1834048"/>
              <a:gd name="connsiteY3-108" fmla="*/ 1003574 h 1003574"/>
              <a:gd name="connsiteX4-109" fmla="*/ 0 w 1834048"/>
              <a:gd name="connsiteY4-110" fmla="*/ 5556 h 10035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7" name="矩形 28"/>
          <p:cNvSpPr/>
          <p:nvPr/>
        </p:nvSpPr>
        <p:spPr>
          <a:xfrm>
            <a:off x="1015353" y="4468863"/>
            <a:ext cx="2003073" cy="1413571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649"/>
              <a:gd name="connsiteY0-102" fmla="*/ 793 h 1003574"/>
              <a:gd name="connsiteX1-103" fmla="*/ 1834649 w 1834649"/>
              <a:gd name="connsiteY1-104" fmla="*/ 0 h 1003574"/>
              <a:gd name="connsiteX2-105" fmla="*/ 1831474 w 1834649"/>
              <a:gd name="connsiteY2-106" fmla="*/ 720999 h 1003574"/>
              <a:gd name="connsiteX3-107" fmla="*/ 2381 w 1834649"/>
              <a:gd name="connsiteY3-108" fmla="*/ 1003574 h 1003574"/>
              <a:gd name="connsiteX4-109" fmla="*/ 0 w 1834649"/>
              <a:gd name="connsiteY4-110" fmla="*/ 793 h 1003574"/>
              <a:gd name="connsiteX0-111" fmla="*/ 0 w 1834649"/>
              <a:gd name="connsiteY0-112" fmla="*/ 284162 h 1286943"/>
              <a:gd name="connsiteX1-113" fmla="*/ 1834649 w 1834649"/>
              <a:gd name="connsiteY1-114" fmla="*/ 0 h 1286943"/>
              <a:gd name="connsiteX2-115" fmla="*/ 1831474 w 1834649"/>
              <a:gd name="connsiteY2-116" fmla="*/ 1004368 h 1286943"/>
              <a:gd name="connsiteX3-117" fmla="*/ 2381 w 1834649"/>
              <a:gd name="connsiteY3-118" fmla="*/ 1286943 h 1286943"/>
              <a:gd name="connsiteX4-119" fmla="*/ 0 w 1834649"/>
              <a:gd name="connsiteY4-120" fmla="*/ 284162 h 1286943"/>
              <a:gd name="connsiteX0-121" fmla="*/ 0 w 1834649"/>
              <a:gd name="connsiteY0-122" fmla="*/ 284162 h 1286943"/>
              <a:gd name="connsiteX1-123" fmla="*/ 1834649 w 1834649"/>
              <a:gd name="connsiteY1-124" fmla="*/ 0 h 1286943"/>
              <a:gd name="connsiteX2-125" fmla="*/ 1829093 w 1834649"/>
              <a:gd name="connsiteY2-126" fmla="*/ 721000 h 1286943"/>
              <a:gd name="connsiteX3-127" fmla="*/ 2381 w 1834649"/>
              <a:gd name="connsiteY3-128" fmla="*/ 1286943 h 1286943"/>
              <a:gd name="connsiteX4-129" fmla="*/ 0 w 1834649"/>
              <a:gd name="connsiteY4-130" fmla="*/ 284162 h 1286943"/>
              <a:gd name="connsiteX0-131" fmla="*/ 229 w 1834878"/>
              <a:gd name="connsiteY0-132" fmla="*/ 284162 h 1289324"/>
              <a:gd name="connsiteX1-133" fmla="*/ 1834878 w 1834878"/>
              <a:gd name="connsiteY1-134" fmla="*/ 0 h 1289324"/>
              <a:gd name="connsiteX2-135" fmla="*/ 1829322 w 1834878"/>
              <a:gd name="connsiteY2-136" fmla="*/ 721000 h 1289324"/>
              <a:gd name="connsiteX3-137" fmla="*/ 229 w 1834878"/>
              <a:gd name="connsiteY3-138" fmla="*/ 1289324 h 1289324"/>
              <a:gd name="connsiteX4-139" fmla="*/ 229 w 1834878"/>
              <a:gd name="connsiteY4-140" fmla="*/ 284162 h 1289324"/>
              <a:gd name="connsiteX0-141" fmla="*/ 2486 w 1837135"/>
              <a:gd name="connsiteY0-142" fmla="*/ 284162 h 1296468"/>
              <a:gd name="connsiteX1-143" fmla="*/ 1837135 w 1837135"/>
              <a:gd name="connsiteY1-144" fmla="*/ 0 h 1296468"/>
              <a:gd name="connsiteX2-145" fmla="*/ 1831579 w 1837135"/>
              <a:gd name="connsiteY2-146" fmla="*/ 721000 h 1296468"/>
              <a:gd name="connsiteX3-147" fmla="*/ 105 w 1837135"/>
              <a:gd name="connsiteY3-148" fmla="*/ 1296468 h 1296468"/>
              <a:gd name="connsiteX4-149" fmla="*/ 2486 w 1837135"/>
              <a:gd name="connsiteY4-150" fmla="*/ 284162 h 1296468"/>
              <a:gd name="connsiteX0-151" fmla="*/ 2486 w 1837135"/>
              <a:gd name="connsiteY0-152" fmla="*/ 284162 h 1296468"/>
              <a:gd name="connsiteX1-153" fmla="*/ 1837135 w 1837135"/>
              <a:gd name="connsiteY1-154" fmla="*/ 0 h 1296468"/>
              <a:gd name="connsiteX2-155" fmla="*/ 1836342 w 1837135"/>
              <a:gd name="connsiteY2-156" fmla="*/ 728144 h 1296468"/>
              <a:gd name="connsiteX3-157" fmla="*/ 105 w 1837135"/>
              <a:gd name="connsiteY3-158" fmla="*/ 1296468 h 1296468"/>
              <a:gd name="connsiteX4-159" fmla="*/ 2486 w 1837135"/>
              <a:gd name="connsiteY4-160" fmla="*/ 284162 h 12964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8" name="Freeform 144"/>
          <p:cNvSpPr>
            <a:spLocks noEditPoints="1"/>
          </p:cNvSpPr>
          <p:nvPr/>
        </p:nvSpPr>
        <p:spPr bwMode="black">
          <a:xfrm>
            <a:off x="1789008" y="2928049"/>
            <a:ext cx="373969" cy="660051"/>
          </a:xfrm>
          <a:custGeom>
            <a:avLst/>
            <a:gdLst>
              <a:gd name="T0" fmla="*/ 35 w 46"/>
              <a:gd name="T1" fmla="*/ 7 h 84"/>
              <a:gd name="T2" fmla="*/ 29 w 46"/>
              <a:gd name="T3" fmla="*/ 14 h 84"/>
              <a:gd name="T4" fmla="*/ 22 w 46"/>
              <a:gd name="T5" fmla="*/ 7 h 84"/>
              <a:gd name="T6" fmla="*/ 29 w 46"/>
              <a:gd name="T7" fmla="*/ 0 h 84"/>
              <a:gd name="T8" fmla="*/ 35 w 46"/>
              <a:gd name="T9" fmla="*/ 7 h 84"/>
              <a:gd name="T10" fmla="*/ 20 w 46"/>
              <a:gd name="T11" fmla="*/ 12 h 84"/>
              <a:gd name="T12" fmla="*/ 2 w 46"/>
              <a:gd name="T13" fmla="*/ 22 h 84"/>
              <a:gd name="T14" fmla="*/ 0 w 46"/>
              <a:gd name="T15" fmla="*/ 41 h 84"/>
              <a:gd name="T16" fmla="*/ 6 w 46"/>
              <a:gd name="T17" fmla="*/ 41 h 84"/>
              <a:gd name="T18" fmla="*/ 7 w 46"/>
              <a:gd name="T19" fmla="*/ 26 h 84"/>
              <a:gd name="T20" fmla="*/ 15 w 46"/>
              <a:gd name="T21" fmla="*/ 22 h 84"/>
              <a:gd name="T22" fmla="*/ 10 w 46"/>
              <a:gd name="T23" fmla="*/ 37 h 84"/>
              <a:gd name="T24" fmla="*/ 12 w 46"/>
              <a:gd name="T25" fmla="*/ 45 h 84"/>
              <a:gd name="T26" fmla="*/ 0 w 46"/>
              <a:gd name="T27" fmla="*/ 82 h 84"/>
              <a:gd name="T28" fmla="*/ 8 w 46"/>
              <a:gd name="T29" fmla="*/ 84 h 84"/>
              <a:gd name="T30" fmla="*/ 18 w 46"/>
              <a:gd name="T31" fmla="*/ 57 h 84"/>
              <a:gd name="T32" fmla="*/ 21 w 46"/>
              <a:gd name="T33" fmla="*/ 62 h 84"/>
              <a:gd name="T34" fmla="*/ 27 w 46"/>
              <a:gd name="T35" fmla="*/ 84 h 84"/>
              <a:gd name="T36" fmla="*/ 36 w 46"/>
              <a:gd name="T37" fmla="*/ 81 h 84"/>
              <a:gd name="T38" fmla="*/ 29 w 46"/>
              <a:gd name="T39" fmla="*/ 56 h 84"/>
              <a:gd name="T40" fmla="*/ 22 w 46"/>
              <a:gd name="T41" fmla="*/ 45 h 84"/>
              <a:gd name="T42" fmla="*/ 27 w 46"/>
              <a:gd name="T43" fmla="*/ 29 h 84"/>
              <a:gd name="T44" fmla="*/ 29 w 46"/>
              <a:gd name="T45" fmla="*/ 35 h 84"/>
              <a:gd name="T46" fmla="*/ 44 w 46"/>
              <a:gd name="T47" fmla="*/ 41 h 84"/>
              <a:gd name="T48" fmla="*/ 46 w 46"/>
              <a:gd name="T49" fmla="*/ 35 h 84"/>
              <a:gd name="T50" fmla="*/ 35 w 46"/>
              <a:gd name="T51" fmla="*/ 30 h 84"/>
              <a:gd name="T52" fmla="*/ 31 w 46"/>
              <a:gd name="T53" fmla="*/ 17 h 84"/>
              <a:gd name="T54" fmla="*/ 20 w 46"/>
              <a:gd name="T55" fmla="*/ 1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" h="84">
                <a:moveTo>
                  <a:pt x="35" y="7"/>
                </a:moveTo>
                <a:cubicBezTo>
                  <a:pt x="35" y="11"/>
                  <a:pt x="33" y="14"/>
                  <a:pt x="29" y="14"/>
                </a:cubicBezTo>
                <a:cubicBezTo>
                  <a:pt x="25" y="14"/>
                  <a:pt x="22" y="11"/>
                  <a:pt x="22" y="7"/>
                </a:cubicBezTo>
                <a:cubicBezTo>
                  <a:pt x="22" y="3"/>
                  <a:pt x="25" y="0"/>
                  <a:pt x="29" y="0"/>
                </a:cubicBezTo>
                <a:cubicBezTo>
                  <a:pt x="33" y="0"/>
                  <a:pt x="35" y="3"/>
                  <a:pt x="35" y="7"/>
                </a:cubicBezTo>
                <a:moveTo>
                  <a:pt x="20" y="12"/>
                </a:moveTo>
                <a:cubicBezTo>
                  <a:pt x="2" y="22"/>
                  <a:pt x="2" y="22"/>
                  <a:pt x="2" y="22"/>
                </a:cubicBezTo>
                <a:cubicBezTo>
                  <a:pt x="0" y="41"/>
                  <a:pt x="0" y="41"/>
                  <a:pt x="0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7" y="26"/>
                  <a:pt x="7" y="26"/>
                  <a:pt x="7" y="26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1" y="34"/>
                  <a:pt x="10" y="37"/>
                </a:cubicBezTo>
                <a:cubicBezTo>
                  <a:pt x="9" y="39"/>
                  <a:pt x="11" y="43"/>
                  <a:pt x="12" y="45"/>
                </a:cubicBezTo>
                <a:cubicBezTo>
                  <a:pt x="0" y="82"/>
                  <a:pt x="0" y="82"/>
                  <a:pt x="0" y="82"/>
                </a:cubicBezTo>
                <a:cubicBezTo>
                  <a:pt x="8" y="84"/>
                  <a:pt x="8" y="84"/>
                  <a:pt x="8" y="84"/>
                </a:cubicBezTo>
                <a:cubicBezTo>
                  <a:pt x="18" y="57"/>
                  <a:pt x="18" y="57"/>
                  <a:pt x="18" y="57"/>
                </a:cubicBezTo>
                <a:cubicBezTo>
                  <a:pt x="21" y="62"/>
                  <a:pt x="21" y="62"/>
                  <a:pt x="21" y="62"/>
                </a:cubicBezTo>
                <a:cubicBezTo>
                  <a:pt x="27" y="84"/>
                  <a:pt x="27" y="84"/>
                  <a:pt x="27" y="84"/>
                </a:cubicBezTo>
                <a:cubicBezTo>
                  <a:pt x="36" y="81"/>
                  <a:pt x="36" y="81"/>
                  <a:pt x="36" y="81"/>
                </a:cubicBezTo>
                <a:cubicBezTo>
                  <a:pt x="29" y="56"/>
                  <a:pt x="29" y="56"/>
                  <a:pt x="29" y="56"/>
                </a:cubicBezTo>
                <a:cubicBezTo>
                  <a:pt x="22" y="45"/>
                  <a:pt x="22" y="45"/>
                  <a:pt x="22" y="45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35"/>
                  <a:pt x="29" y="35"/>
                  <a:pt x="29" y="35"/>
                </a:cubicBezTo>
                <a:cubicBezTo>
                  <a:pt x="44" y="41"/>
                  <a:pt x="44" y="41"/>
                  <a:pt x="44" y="41"/>
                </a:cubicBezTo>
                <a:cubicBezTo>
                  <a:pt x="46" y="35"/>
                  <a:pt x="46" y="35"/>
                  <a:pt x="46" y="35"/>
                </a:cubicBezTo>
                <a:cubicBezTo>
                  <a:pt x="35" y="30"/>
                  <a:pt x="35" y="30"/>
                  <a:pt x="35" y="30"/>
                </a:cubicBezTo>
                <a:cubicBezTo>
                  <a:pt x="31" y="17"/>
                  <a:pt x="31" y="17"/>
                  <a:pt x="31" y="17"/>
                </a:cubicBezTo>
                <a:lnTo>
                  <a:pt x="20" y="1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vert="horz" wrap="square" lIns="68589" tIns="34295" rIns="68589" bIns="34295" numCol="1" anchor="t" anchorCtr="0" compatLnSpc="1"/>
          <a:lstStyle/>
          <a:p>
            <a:endParaRPr lang="en-US" sz="140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pic>
        <p:nvPicPr>
          <p:cNvPr id="39" name="Picture 34" descr="Efficiency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0855" y="3795978"/>
            <a:ext cx="810268" cy="7520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" name="Group 173"/>
          <p:cNvGrpSpPr>
            <a:grpSpLocks noChangeAspect="1"/>
          </p:cNvGrpSpPr>
          <p:nvPr/>
        </p:nvGrpSpPr>
        <p:grpSpPr>
          <a:xfrm>
            <a:off x="1700231" y="4720235"/>
            <a:ext cx="551519" cy="709863"/>
            <a:chOff x="-2773363" y="1651000"/>
            <a:chExt cx="2692401" cy="3448051"/>
          </a:xfrm>
          <a:solidFill>
            <a:schemeClr val="bg1"/>
          </a:solidFill>
        </p:grpSpPr>
        <p:sp>
          <p:nvSpPr>
            <p:cNvPr id="41" name="Freeform 19"/>
            <p:cNvSpPr>
              <a:spLocks noEditPoints="1"/>
            </p:cNvSpPr>
            <p:nvPr/>
          </p:nvSpPr>
          <p:spPr bwMode="auto">
            <a:xfrm>
              <a:off x="-1908175" y="1798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2" name="Freeform 20"/>
            <p:cNvSpPr>
              <a:spLocks noEditPoints="1"/>
            </p:cNvSpPr>
            <p:nvPr/>
          </p:nvSpPr>
          <p:spPr bwMode="auto">
            <a:xfrm>
              <a:off x="-1333500" y="165100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3" name="Oval 21"/>
            <p:cNvSpPr>
              <a:spLocks noChangeArrowheads="1"/>
            </p:cNvSpPr>
            <p:nvPr/>
          </p:nvSpPr>
          <p:spPr bwMode="auto">
            <a:xfrm>
              <a:off x="-1055688" y="2462213"/>
              <a:ext cx="171450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-1776413" y="2792413"/>
              <a:ext cx="115888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5" name="Freeform 23"/>
            <p:cNvSpPr>
              <a:spLocks noEditPoints="1"/>
            </p:cNvSpPr>
            <p:nvPr/>
          </p:nvSpPr>
          <p:spPr bwMode="auto">
            <a:xfrm>
              <a:off x="-2773363" y="2439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6" name="Oval 24"/>
            <p:cNvSpPr>
              <a:spLocks noChangeArrowheads="1"/>
            </p:cNvSpPr>
            <p:nvPr/>
          </p:nvSpPr>
          <p:spPr bwMode="auto">
            <a:xfrm>
              <a:off x="-1333500" y="3128964"/>
              <a:ext cx="77787" cy="79374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7" name="Freeform 25"/>
            <p:cNvSpPr/>
            <p:nvPr/>
          </p:nvSpPr>
          <p:spPr bwMode="auto">
            <a:xfrm>
              <a:off x="-1423988" y="2082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48" name="Freeform 89"/>
          <p:cNvSpPr>
            <a:spLocks noEditPoints="1"/>
          </p:cNvSpPr>
          <p:nvPr/>
        </p:nvSpPr>
        <p:spPr bwMode="black">
          <a:xfrm>
            <a:off x="1600780" y="2105268"/>
            <a:ext cx="684731" cy="440664"/>
          </a:xfrm>
          <a:custGeom>
            <a:avLst/>
            <a:gdLst>
              <a:gd name="T0" fmla="*/ 350 w 3153"/>
              <a:gd name="T1" fmla="*/ 935 h 2031"/>
              <a:gd name="T2" fmla="*/ 788 w 3153"/>
              <a:gd name="T3" fmla="*/ 0 h 2031"/>
              <a:gd name="T4" fmla="*/ 2918 w 3153"/>
              <a:gd name="T5" fmla="*/ 1882 h 2031"/>
              <a:gd name="T6" fmla="*/ 2403 w 3153"/>
              <a:gd name="T7" fmla="*/ 1493 h 2031"/>
              <a:gd name="T8" fmla="*/ 2244 w 3153"/>
              <a:gd name="T9" fmla="*/ 1424 h 2031"/>
              <a:gd name="T10" fmla="*/ 2391 w 3153"/>
              <a:gd name="T11" fmla="*/ 1458 h 2031"/>
              <a:gd name="T12" fmla="*/ 1437 w 3153"/>
              <a:gd name="T13" fmla="*/ 1486 h 2031"/>
              <a:gd name="T14" fmla="*/ 1460 w 3153"/>
              <a:gd name="T15" fmla="*/ 1427 h 2031"/>
              <a:gd name="T16" fmla="*/ 1588 w 3153"/>
              <a:gd name="T17" fmla="*/ 1440 h 2031"/>
              <a:gd name="T18" fmla="*/ 1563 w 3153"/>
              <a:gd name="T19" fmla="*/ 1636 h 2031"/>
              <a:gd name="T20" fmla="*/ 1421 w 3153"/>
              <a:gd name="T21" fmla="*/ 1612 h 2031"/>
              <a:gd name="T22" fmla="*/ 1170 w 3153"/>
              <a:gd name="T23" fmla="*/ 1604 h 2031"/>
              <a:gd name="T24" fmla="*/ 1340 w 3153"/>
              <a:gd name="T25" fmla="*/ 1589 h 2031"/>
              <a:gd name="T26" fmla="*/ 1175 w 3153"/>
              <a:gd name="T27" fmla="*/ 1631 h 2031"/>
              <a:gd name="T28" fmla="*/ 1228 w 3153"/>
              <a:gd name="T29" fmla="*/ 1433 h 2031"/>
              <a:gd name="T30" fmla="*/ 1366 w 3153"/>
              <a:gd name="T31" fmla="*/ 1441 h 2031"/>
              <a:gd name="T32" fmla="*/ 916 w 3153"/>
              <a:gd name="T33" fmla="*/ 1607 h 2031"/>
              <a:gd name="T34" fmla="*/ 1099 w 3153"/>
              <a:gd name="T35" fmla="*/ 1564 h 2031"/>
              <a:gd name="T36" fmla="*/ 911 w 3153"/>
              <a:gd name="T37" fmla="*/ 1624 h 2031"/>
              <a:gd name="T38" fmla="*/ 832 w 3153"/>
              <a:gd name="T39" fmla="*/ 1503 h 2031"/>
              <a:gd name="T40" fmla="*/ 922 w 3153"/>
              <a:gd name="T41" fmla="*/ 1437 h 2031"/>
              <a:gd name="T42" fmla="*/ 999 w 3153"/>
              <a:gd name="T43" fmla="*/ 1440 h 2031"/>
              <a:gd name="T44" fmla="*/ 1143 w 3153"/>
              <a:gd name="T45" fmla="*/ 1436 h 2031"/>
              <a:gd name="T46" fmla="*/ 1113 w 3153"/>
              <a:gd name="T47" fmla="*/ 1496 h 2031"/>
              <a:gd name="T48" fmla="*/ 692 w 3153"/>
              <a:gd name="T49" fmla="*/ 1804 h 2031"/>
              <a:gd name="T50" fmla="*/ 574 w 3153"/>
              <a:gd name="T51" fmla="*/ 1739 h 2031"/>
              <a:gd name="T52" fmla="*/ 656 w 3153"/>
              <a:gd name="T53" fmla="*/ 1687 h 2031"/>
              <a:gd name="T54" fmla="*/ 823 w 3153"/>
              <a:gd name="T55" fmla="*/ 1619 h 2031"/>
              <a:gd name="T56" fmla="*/ 669 w 3153"/>
              <a:gd name="T57" fmla="*/ 1638 h 2031"/>
              <a:gd name="T58" fmla="*/ 713 w 3153"/>
              <a:gd name="T59" fmla="*/ 1551 h 2031"/>
              <a:gd name="T60" fmla="*/ 828 w 3153"/>
              <a:gd name="T61" fmla="*/ 1613 h 2031"/>
              <a:gd name="T62" fmla="*/ 1570 w 3153"/>
              <a:gd name="T63" fmla="*/ 1798 h 2031"/>
              <a:gd name="T64" fmla="*/ 850 w 3153"/>
              <a:gd name="T65" fmla="*/ 1803 h 2031"/>
              <a:gd name="T66" fmla="*/ 882 w 3153"/>
              <a:gd name="T67" fmla="*/ 1698 h 2031"/>
              <a:gd name="T68" fmla="*/ 1563 w 3153"/>
              <a:gd name="T69" fmla="*/ 1687 h 2031"/>
              <a:gd name="T70" fmla="*/ 1670 w 3153"/>
              <a:gd name="T71" fmla="*/ 1489 h 2031"/>
              <a:gd name="T72" fmla="*/ 1693 w 3153"/>
              <a:gd name="T73" fmla="*/ 1424 h 2031"/>
              <a:gd name="T74" fmla="*/ 1793 w 3153"/>
              <a:gd name="T75" fmla="*/ 1500 h 2031"/>
              <a:gd name="T76" fmla="*/ 1675 w 3153"/>
              <a:gd name="T77" fmla="*/ 1612 h 2031"/>
              <a:gd name="T78" fmla="*/ 1843 w 3153"/>
              <a:gd name="T79" fmla="*/ 1621 h 2031"/>
              <a:gd name="T80" fmla="*/ 1804 w 3153"/>
              <a:gd name="T81" fmla="*/ 1637 h 2031"/>
              <a:gd name="T82" fmla="*/ 1866 w 3153"/>
              <a:gd name="T83" fmla="*/ 1793 h 2031"/>
              <a:gd name="T84" fmla="*/ 1690 w 3153"/>
              <a:gd name="T85" fmla="*/ 1778 h 2031"/>
              <a:gd name="T86" fmla="*/ 1686 w 3153"/>
              <a:gd name="T87" fmla="*/ 1702 h 2031"/>
              <a:gd name="T88" fmla="*/ 1724 w 3153"/>
              <a:gd name="T89" fmla="*/ 1685 h 2031"/>
              <a:gd name="T90" fmla="*/ 1843 w 3153"/>
              <a:gd name="T91" fmla="*/ 1691 h 2031"/>
              <a:gd name="T92" fmla="*/ 2009 w 3153"/>
              <a:gd name="T93" fmla="*/ 1439 h 2031"/>
              <a:gd name="T94" fmla="*/ 2140 w 3153"/>
              <a:gd name="T95" fmla="*/ 1428 h 2031"/>
              <a:gd name="T96" fmla="*/ 2161 w 3153"/>
              <a:gd name="T97" fmla="*/ 1499 h 2031"/>
              <a:gd name="T98" fmla="*/ 2064 w 3153"/>
              <a:gd name="T99" fmla="*/ 1588 h 2031"/>
              <a:gd name="T100" fmla="*/ 2218 w 3153"/>
              <a:gd name="T101" fmla="*/ 1565 h 2031"/>
              <a:gd name="T102" fmla="*/ 2225 w 3153"/>
              <a:gd name="T103" fmla="*/ 1634 h 2031"/>
              <a:gd name="T104" fmla="*/ 2319 w 3153"/>
              <a:gd name="T105" fmla="*/ 1790 h 2031"/>
              <a:gd name="T106" fmla="*/ 2131 w 3153"/>
              <a:gd name="T107" fmla="*/ 1770 h 2031"/>
              <a:gd name="T108" fmla="*/ 2145 w 3153"/>
              <a:gd name="T109" fmla="*/ 1683 h 2031"/>
              <a:gd name="T110" fmla="*/ 2340 w 3153"/>
              <a:gd name="T111" fmla="*/ 1624 h 2031"/>
              <a:gd name="T112" fmla="*/ 2463 w 3153"/>
              <a:gd name="T113" fmla="*/ 1564 h 2031"/>
              <a:gd name="T114" fmla="*/ 2434 w 3153"/>
              <a:gd name="T115" fmla="*/ 1636 h 2031"/>
              <a:gd name="T116" fmla="*/ 2415 w 3153"/>
              <a:gd name="T117" fmla="*/ 1769 h 2031"/>
              <a:gd name="T118" fmla="*/ 2500 w 3153"/>
              <a:gd name="T119" fmla="*/ 1683 h 2031"/>
              <a:gd name="T120" fmla="*/ 2605 w 3153"/>
              <a:gd name="T121" fmla="*/ 1791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53" h="2031">
                <a:moveTo>
                  <a:pt x="448" y="830"/>
                </a:moveTo>
                <a:cubicBezTo>
                  <a:pt x="368" y="755"/>
                  <a:pt x="368" y="615"/>
                  <a:pt x="448" y="539"/>
                </a:cubicBezTo>
                <a:cubicBezTo>
                  <a:pt x="393" y="549"/>
                  <a:pt x="339" y="610"/>
                  <a:pt x="339" y="685"/>
                </a:cubicBezTo>
                <a:cubicBezTo>
                  <a:pt x="339" y="759"/>
                  <a:pt x="393" y="820"/>
                  <a:pt x="448" y="830"/>
                </a:cubicBezTo>
                <a:close/>
                <a:moveTo>
                  <a:pt x="2814" y="685"/>
                </a:moveTo>
                <a:cubicBezTo>
                  <a:pt x="2815" y="610"/>
                  <a:pt x="2761" y="549"/>
                  <a:pt x="2706" y="539"/>
                </a:cubicBezTo>
                <a:cubicBezTo>
                  <a:pt x="2786" y="615"/>
                  <a:pt x="2786" y="755"/>
                  <a:pt x="2706" y="830"/>
                </a:cubicBezTo>
                <a:cubicBezTo>
                  <a:pt x="2761" y="820"/>
                  <a:pt x="2815" y="759"/>
                  <a:pt x="2814" y="685"/>
                </a:cubicBezTo>
                <a:close/>
                <a:moveTo>
                  <a:pt x="2804" y="935"/>
                </a:moveTo>
                <a:cubicBezTo>
                  <a:pt x="2886" y="904"/>
                  <a:pt x="2970" y="808"/>
                  <a:pt x="2969" y="685"/>
                </a:cubicBezTo>
                <a:cubicBezTo>
                  <a:pt x="2970" y="561"/>
                  <a:pt x="2886" y="465"/>
                  <a:pt x="2804" y="434"/>
                </a:cubicBezTo>
                <a:cubicBezTo>
                  <a:pt x="2871" y="501"/>
                  <a:pt x="2915" y="591"/>
                  <a:pt x="2914" y="685"/>
                </a:cubicBezTo>
                <a:cubicBezTo>
                  <a:pt x="2915" y="778"/>
                  <a:pt x="2871" y="868"/>
                  <a:pt x="2804" y="935"/>
                </a:cubicBezTo>
                <a:close/>
                <a:moveTo>
                  <a:pt x="350" y="935"/>
                </a:moveTo>
                <a:cubicBezTo>
                  <a:pt x="282" y="868"/>
                  <a:pt x="239" y="778"/>
                  <a:pt x="239" y="685"/>
                </a:cubicBezTo>
                <a:cubicBezTo>
                  <a:pt x="239" y="591"/>
                  <a:pt x="282" y="501"/>
                  <a:pt x="350" y="434"/>
                </a:cubicBezTo>
                <a:cubicBezTo>
                  <a:pt x="267" y="465"/>
                  <a:pt x="183" y="561"/>
                  <a:pt x="184" y="685"/>
                </a:cubicBezTo>
                <a:cubicBezTo>
                  <a:pt x="183" y="808"/>
                  <a:pt x="267" y="904"/>
                  <a:pt x="350" y="935"/>
                </a:cubicBezTo>
                <a:close/>
                <a:moveTo>
                  <a:pt x="2877" y="1804"/>
                </a:moveTo>
                <a:cubicBezTo>
                  <a:pt x="2844" y="1765"/>
                  <a:pt x="2811" y="1726"/>
                  <a:pt x="2778" y="1687"/>
                </a:cubicBezTo>
                <a:cubicBezTo>
                  <a:pt x="2705" y="1601"/>
                  <a:pt x="2633" y="1516"/>
                  <a:pt x="2560" y="1430"/>
                </a:cubicBezTo>
                <a:cubicBezTo>
                  <a:pt x="2557" y="1426"/>
                  <a:pt x="2553" y="1421"/>
                  <a:pt x="2549" y="1417"/>
                </a:cubicBezTo>
                <a:cubicBezTo>
                  <a:pt x="2534" y="1399"/>
                  <a:pt x="2511" y="1389"/>
                  <a:pt x="2489" y="1381"/>
                </a:cubicBezTo>
                <a:cubicBezTo>
                  <a:pt x="2466" y="1373"/>
                  <a:pt x="2441" y="1368"/>
                  <a:pt x="2416" y="1367"/>
                </a:cubicBezTo>
                <a:cubicBezTo>
                  <a:pt x="2503" y="1344"/>
                  <a:pt x="2567" y="1266"/>
                  <a:pt x="2567" y="1172"/>
                </a:cubicBezTo>
                <a:cubicBezTo>
                  <a:pt x="2567" y="202"/>
                  <a:pt x="2567" y="202"/>
                  <a:pt x="2567" y="202"/>
                </a:cubicBezTo>
                <a:cubicBezTo>
                  <a:pt x="2567" y="90"/>
                  <a:pt x="2476" y="0"/>
                  <a:pt x="2365" y="0"/>
                </a:cubicBezTo>
                <a:cubicBezTo>
                  <a:pt x="788" y="0"/>
                  <a:pt x="788" y="0"/>
                  <a:pt x="788" y="0"/>
                </a:cubicBezTo>
                <a:cubicBezTo>
                  <a:pt x="677" y="0"/>
                  <a:pt x="586" y="90"/>
                  <a:pt x="586" y="202"/>
                </a:cubicBezTo>
                <a:cubicBezTo>
                  <a:pt x="586" y="1172"/>
                  <a:pt x="586" y="1172"/>
                  <a:pt x="586" y="1172"/>
                </a:cubicBezTo>
                <a:cubicBezTo>
                  <a:pt x="586" y="1266"/>
                  <a:pt x="651" y="1345"/>
                  <a:pt x="738" y="1368"/>
                </a:cubicBezTo>
                <a:cubicBezTo>
                  <a:pt x="689" y="1370"/>
                  <a:pt x="633" y="1388"/>
                  <a:pt x="600" y="1426"/>
                </a:cubicBezTo>
                <a:cubicBezTo>
                  <a:pt x="575" y="1457"/>
                  <a:pt x="549" y="1487"/>
                  <a:pt x="524" y="1518"/>
                </a:cubicBezTo>
                <a:cubicBezTo>
                  <a:pt x="446" y="1610"/>
                  <a:pt x="368" y="1703"/>
                  <a:pt x="290" y="1796"/>
                </a:cubicBezTo>
                <a:cubicBezTo>
                  <a:pt x="271" y="1819"/>
                  <a:pt x="235" y="1852"/>
                  <a:pt x="235" y="1884"/>
                </a:cubicBezTo>
                <a:cubicBezTo>
                  <a:pt x="235" y="1971"/>
                  <a:pt x="235" y="1971"/>
                  <a:pt x="235" y="1971"/>
                </a:cubicBezTo>
                <a:cubicBezTo>
                  <a:pt x="236" y="1982"/>
                  <a:pt x="238" y="1993"/>
                  <a:pt x="244" y="2002"/>
                </a:cubicBezTo>
                <a:cubicBezTo>
                  <a:pt x="264" y="2030"/>
                  <a:pt x="304" y="2031"/>
                  <a:pt x="336" y="2031"/>
                </a:cubicBezTo>
                <a:cubicBezTo>
                  <a:pt x="380" y="2031"/>
                  <a:pt x="2688" y="2031"/>
                  <a:pt x="2758" y="2031"/>
                </a:cubicBezTo>
                <a:cubicBezTo>
                  <a:pt x="2792" y="2031"/>
                  <a:pt x="2831" y="2027"/>
                  <a:pt x="2865" y="2020"/>
                </a:cubicBezTo>
                <a:cubicBezTo>
                  <a:pt x="2888" y="2016"/>
                  <a:pt x="2915" y="2003"/>
                  <a:pt x="2918" y="1976"/>
                </a:cubicBezTo>
                <a:cubicBezTo>
                  <a:pt x="2918" y="1882"/>
                  <a:pt x="2918" y="1882"/>
                  <a:pt x="2918" y="1882"/>
                </a:cubicBezTo>
                <a:cubicBezTo>
                  <a:pt x="2921" y="1861"/>
                  <a:pt x="2909" y="1841"/>
                  <a:pt x="2896" y="1826"/>
                </a:cubicBezTo>
                <a:cubicBezTo>
                  <a:pt x="2889" y="1818"/>
                  <a:pt x="2883" y="1811"/>
                  <a:pt x="2877" y="1804"/>
                </a:cubicBezTo>
                <a:close/>
                <a:moveTo>
                  <a:pt x="705" y="1159"/>
                </a:moveTo>
                <a:cubicBezTo>
                  <a:pt x="705" y="215"/>
                  <a:pt x="705" y="215"/>
                  <a:pt x="705" y="215"/>
                </a:cubicBezTo>
                <a:cubicBezTo>
                  <a:pt x="705" y="157"/>
                  <a:pt x="752" y="111"/>
                  <a:pt x="809" y="111"/>
                </a:cubicBezTo>
                <a:cubicBezTo>
                  <a:pt x="2344" y="111"/>
                  <a:pt x="2344" y="111"/>
                  <a:pt x="2344" y="111"/>
                </a:cubicBezTo>
                <a:cubicBezTo>
                  <a:pt x="2401" y="111"/>
                  <a:pt x="2448" y="157"/>
                  <a:pt x="2448" y="215"/>
                </a:cubicBezTo>
                <a:cubicBezTo>
                  <a:pt x="2448" y="1159"/>
                  <a:pt x="2448" y="1159"/>
                  <a:pt x="2448" y="1159"/>
                </a:cubicBezTo>
                <a:cubicBezTo>
                  <a:pt x="2448" y="1216"/>
                  <a:pt x="2401" y="1263"/>
                  <a:pt x="2344" y="1263"/>
                </a:cubicBezTo>
                <a:cubicBezTo>
                  <a:pt x="809" y="1263"/>
                  <a:pt x="809" y="1263"/>
                  <a:pt x="809" y="1263"/>
                </a:cubicBezTo>
                <a:cubicBezTo>
                  <a:pt x="752" y="1263"/>
                  <a:pt x="705" y="1216"/>
                  <a:pt x="705" y="1159"/>
                </a:cubicBezTo>
                <a:close/>
                <a:moveTo>
                  <a:pt x="2407" y="1487"/>
                </a:moveTo>
                <a:cubicBezTo>
                  <a:pt x="2407" y="1489"/>
                  <a:pt x="2406" y="1491"/>
                  <a:pt x="2404" y="1493"/>
                </a:cubicBezTo>
                <a:cubicBezTo>
                  <a:pt x="2404" y="1493"/>
                  <a:pt x="2403" y="1493"/>
                  <a:pt x="2403" y="1493"/>
                </a:cubicBezTo>
                <a:cubicBezTo>
                  <a:pt x="2403" y="1493"/>
                  <a:pt x="2403" y="1493"/>
                  <a:pt x="2403" y="1493"/>
                </a:cubicBezTo>
                <a:cubicBezTo>
                  <a:pt x="2403" y="1494"/>
                  <a:pt x="2403" y="1494"/>
                  <a:pt x="2402" y="1494"/>
                </a:cubicBezTo>
                <a:cubicBezTo>
                  <a:pt x="2402" y="1494"/>
                  <a:pt x="2402" y="1494"/>
                  <a:pt x="2401" y="1495"/>
                </a:cubicBezTo>
                <a:cubicBezTo>
                  <a:pt x="2401" y="1495"/>
                  <a:pt x="2400" y="1495"/>
                  <a:pt x="2400" y="1496"/>
                </a:cubicBezTo>
                <a:cubicBezTo>
                  <a:pt x="2399" y="1496"/>
                  <a:pt x="2399" y="1496"/>
                  <a:pt x="2398" y="1496"/>
                </a:cubicBezTo>
                <a:cubicBezTo>
                  <a:pt x="2388" y="1501"/>
                  <a:pt x="2374" y="1500"/>
                  <a:pt x="2362" y="1500"/>
                </a:cubicBezTo>
                <a:cubicBezTo>
                  <a:pt x="2304" y="1500"/>
                  <a:pt x="2304" y="1500"/>
                  <a:pt x="2304" y="1500"/>
                </a:cubicBezTo>
                <a:cubicBezTo>
                  <a:pt x="2293" y="1500"/>
                  <a:pt x="2281" y="1498"/>
                  <a:pt x="2271" y="1493"/>
                </a:cubicBezTo>
                <a:cubicBezTo>
                  <a:pt x="2267" y="1491"/>
                  <a:pt x="2263" y="1489"/>
                  <a:pt x="2260" y="1487"/>
                </a:cubicBezTo>
                <a:cubicBezTo>
                  <a:pt x="2257" y="1484"/>
                  <a:pt x="2254" y="1482"/>
                  <a:pt x="2252" y="1479"/>
                </a:cubicBezTo>
                <a:cubicBezTo>
                  <a:pt x="2250" y="1474"/>
                  <a:pt x="2250" y="1474"/>
                  <a:pt x="2250" y="1474"/>
                </a:cubicBezTo>
                <a:cubicBezTo>
                  <a:pt x="2244" y="1463"/>
                  <a:pt x="2236" y="1453"/>
                  <a:pt x="2231" y="1441"/>
                </a:cubicBezTo>
                <a:cubicBezTo>
                  <a:pt x="2227" y="1433"/>
                  <a:pt x="2231" y="1429"/>
                  <a:pt x="2238" y="1426"/>
                </a:cubicBezTo>
                <a:cubicBezTo>
                  <a:pt x="2240" y="1425"/>
                  <a:pt x="2242" y="1424"/>
                  <a:pt x="2244" y="1424"/>
                </a:cubicBezTo>
                <a:cubicBezTo>
                  <a:pt x="2248" y="1423"/>
                  <a:pt x="2253" y="1422"/>
                  <a:pt x="2258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82" y="1422"/>
                  <a:pt x="2297" y="1422"/>
                  <a:pt x="2312" y="1422"/>
                </a:cubicBezTo>
                <a:cubicBezTo>
                  <a:pt x="2313" y="1422"/>
                  <a:pt x="2313" y="1422"/>
                  <a:pt x="2313" y="1422"/>
                </a:cubicBezTo>
                <a:cubicBezTo>
                  <a:pt x="2328" y="1422"/>
                  <a:pt x="2328" y="1422"/>
                  <a:pt x="2328" y="1422"/>
                </a:cubicBezTo>
                <a:cubicBezTo>
                  <a:pt x="2333" y="1422"/>
                  <a:pt x="2339" y="1422"/>
                  <a:pt x="2344" y="1423"/>
                </a:cubicBezTo>
                <a:cubicBezTo>
                  <a:pt x="2347" y="1424"/>
                  <a:pt x="2351" y="1425"/>
                  <a:pt x="2354" y="1426"/>
                </a:cubicBezTo>
                <a:cubicBezTo>
                  <a:pt x="2355" y="1426"/>
                  <a:pt x="2355" y="1426"/>
                  <a:pt x="2356" y="1426"/>
                </a:cubicBezTo>
                <a:cubicBezTo>
                  <a:pt x="2356" y="1427"/>
                  <a:pt x="2356" y="1427"/>
                  <a:pt x="2357" y="1427"/>
                </a:cubicBezTo>
                <a:cubicBezTo>
                  <a:pt x="2357" y="1427"/>
                  <a:pt x="2358" y="1427"/>
                  <a:pt x="2358" y="1427"/>
                </a:cubicBezTo>
                <a:cubicBezTo>
                  <a:pt x="2363" y="1429"/>
                  <a:pt x="2367" y="1431"/>
                  <a:pt x="2371" y="1433"/>
                </a:cubicBezTo>
                <a:cubicBezTo>
                  <a:pt x="2374" y="1436"/>
                  <a:pt x="2377" y="1438"/>
                  <a:pt x="2379" y="1441"/>
                </a:cubicBezTo>
                <a:cubicBezTo>
                  <a:pt x="2391" y="1458"/>
                  <a:pt x="2391" y="1458"/>
                  <a:pt x="2391" y="1458"/>
                </a:cubicBezTo>
                <a:cubicBezTo>
                  <a:pt x="2394" y="1463"/>
                  <a:pt x="2401" y="1471"/>
                  <a:pt x="2404" y="1478"/>
                </a:cubicBezTo>
                <a:cubicBezTo>
                  <a:pt x="2404" y="1478"/>
                  <a:pt x="2404" y="1478"/>
                  <a:pt x="2404" y="1478"/>
                </a:cubicBezTo>
                <a:cubicBezTo>
                  <a:pt x="2406" y="1481"/>
                  <a:pt x="2407" y="1484"/>
                  <a:pt x="2407" y="1487"/>
                </a:cubicBezTo>
                <a:close/>
                <a:moveTo>
                  <a:pt x="1589" y="1480"/>
                </a:moveTo>
                <a:cubicBezTo>
                  <a:pt x="1589" y="1483"/>
                  <a:pt x="1588" y="1485"/>
                  <a:pt x="1587" y="1487"/>
                </a:cubicBezTo>
                <a:cubicBezTo>
                  <a:pt x="1576" y="1507"/>
                  <a:pt x="1525" y="1502"/>
                  <a:pt x="1507" y="1502"/>
                </a:cubicBezTo>
                <a:cubicBezTo>
                  <a:pt x="1496" y="1502"/>
                  <a:pt x="1485" y="1502"/>
                  <a:pt x="1474" y="1502"/>
                </a:cubicBezTo>
                <a:cubicBezTo>
                  <a:pt x="1464" y="1502"/>
                  <a:pt x="1451" y="1500"/>
                  <a:pt x="1442" y="1493"/>
                </a:cubicBezTo>
                <a:cubicBezTo>
                  <a:pt x="1442" y="1493"/>
                  <a:pt x="1441" y="1492"/>
                  <a:pt x="1441" y="1492"/>
                </a:cubicBezTo>
                <a:cubicBezTo>
                  <a:pt x="1441" y="1492"/>
                  <a:pt x="1440" y="1491"/>
                  <a:pt x="1440" y="1491"/>
                </a:cubicBezTo>
                <a:cubicBezTo>
                  <a:pt x="1439" y="1490"/>
                  <a:pt x="1439" y="1490"/>
                  <a:pt x="1439" y="1489"/>
                </a:cubicBezTo>
                <a:cubicBezTo>
                  <a:pt x="1439" y="1489"/>
                  <a:pt x="1439" y="1489"/>
                  <a:pt x="1438" y="1489"/>
                </a:cubicBezTo>
                <a:cubicBezTo>
                  <a:pt x="1438" y="1489"/>
                  <a:pt x="1438" y="1489"/>
                  <a:pt x="1438" y="1489"/>
                </a:cubicBezTo>
                <a:cubicBezTo>
                  <a:pt x="1438" y="1488"/>
                  <a:pt x="1437" y="1487"/>
                  <a:pt x="1437" y="1486"/>
                </a:cubicBezTo>
                <a:cubicBezTo>
                  <a:pt x="1436" y="1484"/>
                  <a:pt x="1436" y="1483"/>
                  <a:pt x="1436" y="1481"/>
                </a:cubicBezTo>
                <a:cubicBezTo>
                  <a:pt x="1436" y="1479"/>
                  <a:pt x="1436" y="1479"/>
                  <a:pt x="1436" y="1479"/>
                </a:cubicBezTo>
                <a:cubicBezTo>
                  <a:pt x="1437" y="1477"/>
                  <a:pt x="1437" y="1474"/>
                  <a:pt x="1437" y="1472"/>
                </a:cubicBezTo>
                <a:cubicBezTo>
                  <a:pt x="1437" y="1471"/>
                  <a:pt x="1437" y="1471"/>
                  <a:pt x="1437" y="1471"/>
                </a:cubicBezTo>
                <a:cubicBezTo>
                  <a:pt x="1438" y="1463"/>
                  <a:pt x="1438" y="1454"/>
                  <a:pt x="1440" y="1446"/>
                </a:cubicBezTo>
                <a:cubicBezTo>
                  <a:pt x="1440" y="1443"/>
                  <a:pt x="1440" y="1443"/>
                  <a:pt x="1440" y="1443"/>
                </a:cubicBezTo>
                <a:cubicBezTo>
                  <a:pt x="1441" y="1441"/>
                  <a:pt x="1442" y="1438"/>
                  <a:pt x="1444" y="1436"/>
                </a:cubicBezTo>
                <a:cubicBezTo>
                  <a:pt x="1446" y="1434"/>
                  <a:pt x="1448" y="1433"/>
                  <a:pt x="1450" y="1431"/>
                </a:cubicBezTo>
                <a:cubicBezTo>
                  <a:pt x="1450" y="1431"/>
                  <a:pt x="1450" y="1431"/>
                  <a:pt x="1450" y="1431"/>
                </a:cubicBezTo>
                <a:cubicBezTo>
                  <a:pt x="1451" y="1431"/>
                  <a:pt x="1451" y="1430"/>
                  <a:pt x="1452" y="1430"/>
                </a:cubicBezTo>
                <a:cubicBezTo>
                  <a:pt x="1452" y="1430"/>
                  <a:pt x="1453" y="1430"/>
                  <a:pt x="1453" y="1429"/>
                </a:cubicBezTo>
                <a:cubicBezTo>
                  <a:pt x="1453" y="1429"/>
                  <a:pt x="1454" y="1429"/>
                  <a:pt x="1454" y="1429"/>
                </a:cubicBezTo>
                <a:cubicBezTo>
                  <a:pt x="1455" y="1428"/>
                  <a:pt x="1457" y="1428"/>
                  <a:pt x="1458" y="1427"/>
                </a:cubicBezTo>
                <a:cubicBezTo>
                  <a:pt x="1459" y="1427"/>
                  <a:pt x="1459" y="1427"/>
                  <a:pt x="1460" y="1427"/>
                </a:cubicBezTo>
                <a:cubicBezTo>
                  <a:pt x="1461" y="1426"/>
                  <a:pt x="1463" y="1426"/>
                  <a:pt x="1464" y="1426"/>
                </a:cubicBezTo>
                <a:cubicBezTo>
                  <a:pt x="1465" y="1426"/>
                  <a:pt x="1465" y="1425"/>
                  <a:pt x="1466" y="1425"/>
                </a:cubicBezTo>
                <a:cubicBezTo>
                  <a:pt x="1466" y="1425"/>
                  <a:pt x="1466" y="1425"/>
                  <a:pt x="1466" y="1425"/>
                </a:cubicBezTo>
                <a:cubicBezTo>
                  <a:pt x="1467" y="1425"/>
                  <a:pt x="1468" y="1425"/>
                  <a:pt x="1468" y="1425"/>
                </a:cubicBezTo>
                <a:cubicBezTo>
                  <a:pt x="1472" y="1424"/>
                  <a:pt x="1476" y="1424"/>
                  <a:pt x="1480" y="1424"/>
                </a:cubicBezTo>
                <a:cubicBezTo>
                  <a:pt x="1483" y="1424"/>
                  <a:pt x="1483" y="1424"/>
                  <a:pt x="1483" y="1424"/>
                </a:cubicBezTo>
                <a:cubicBezTo>
                  <a:pt x="1487" y="1424"/>
                  <a:pt x="1492" y="1424"/>
                  <a:pt x="1496" y="1424"/>
                </a:cubicBezTo>
                <a:cubicBezTo>
                  <a:pt x="1550" y="1424"/>
                  <a:pt x="1550" y="1424"/>
                  <a:pt x="1550" y="1424"/>
                </a:cubicBezTo>
                <a:cubicBezTo>
                  <a:pt x="1551" y="1424"/>
                  <a:pt x="1552" y="1424"/>
                  <a:pt x="1554" y="1424"/>
                </a:cubicBezTo>
                <a:cubicBezTo>
                  <a:pt x="1554" y="1424"/>
                  <a:pt x="1555" y="1424"/>
                  <a:pt x="1555" y="1424"/>
                </a:cubicBezTo>
                <a:cubicBezTo>
                  <a:pt x="1556" y="1424"/>
                  <a:pt x="1558" y="1424"/>
                  <a:pt x="1559" y="1424"/>
                </a:cubicBezTo>
                <a:cubicBezTo>
                  <a:pt x="1570" y="1425"/>
                  <a:pt x="1582" y="1428"/>
                  <a:pt x="1586" y="1438"/>
                </a:cubicBezTo>
                <a:cubicBezTo>
                  <a:pt x="1587" y="1438"/>
                  <a:pt x="1587" y="1439"/>
                  <a:pt x="1587" y="1440"/>
                </a:cubicBezTo>
                <a:cubicBezTo>
                  <a:pt x="1588" y="1440"/>
                  <a:pt x="1588" y="1440"/>
                  <a:pt x="1588" y="1440"/>
                </a:cubicBezTo>
                <a:cubicBezTo>
                  <a:pt x="1591" y="1452"/>
                  <a:pt x="1588" y="1466"/>
                  <a:pt x="1589" y="1478"/>
                </a:cubicBezTo>
                <a:lnTo>
                  <a:pt x="1589" y="1480"/>
                </a:lnTo>
                <a:close/>
                <a:moveTo>
                  <a:pt x="1511" y="1543"/>
                </a:moveTo>
                <a:cubicBezTo>
                  <a:pt x="1531" y="1543"/>
                  <a:pt x="1577" y="1537"/>
                  <a:pt x="1588" y="1559"/>
                </a:cubicBezTo>
                <a:cubicBezTo>
                  <a:pt x="1589" y="1561"/>
                  <a:pt x="1590" y="1563"/>
                  <a:pt x="1590" y="1566"/>
                </a:cubicBezTo>
                <a:cubicBezTo>
                  <a:pt x="1590" y="1589"/>
                  <a:pt x="1590" y="1589"/>
                  <a:pt x="1590" y="1589"/>
                </a:cubicBezTo>
                <a:cubicBezTo>
                  <a:pt x="1590" y="1595"/>
                  <a:pt x="1590" y="1602"/>
                  <a:pt x="1590" y="1609"/>
                </a:cubicBezTo>
                <a:cubicBezTo>
                  <a:pt x="1590" y="1609"/>
                  <a:pt x="1590" y="1609"/>
                  <a:pt x="1590" y="1609"/>
                </a:cubicBezTo>
                <a:cubicBezTo>
                  <a:pt x="1590" y="1612"/>
                  <a:pt x="1590" y="1612"/>
                  <a:pt x="1590" y="1612"/>
                </a:cubicBezTo>
                <a:cubicBezTo>
                  <a:pt x="1590" y="1615"/>
                  <a:pt x="1589" y="1619"/>
                  <a:pt x="1587" y="1622"/>
                </a:cubicBezTo>
                <a:cubicBezTo>
                  <a:pt x="1587" y="1622"/>
                  <a:pt x="1586" y="1623"/>
                  <a:pt x="1586" y="1623"/>
                </a:cubicBezTo>
                <a:cubicBezTo>
                  <a:pt x="1585" y="1624"/>
                  <a:pt x="1584" y="1625"/>
                  <a:pt x="1583" y="1626"/>
                </a:cubicBezTo>
                <a:cubicBezTo>
                  <a:pt x="1583" y="1626"/>
                  <a:pt x="1583" y="1626"/>
                  <a:pt x="1583" y="1626"/>
                </a:cubicBezTo>
                <a:cubicBezTo>
                  <a:pt x="1578" y="1631"/>
                  <a:pt x="1571" y="1634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0" y="1637"/>
                  <a:pt x="1558" y="1637"/>
                  <a:pt x="1556" y="1637"/>
                </a:cubicBezTo>
                <a:cubicBezTo>
                  <a:pt x="1555" y="1637"/>
                  <a:pt x="1554" y="1637"/>
                  <a:pt x="1554" y="1638"/>
                </a:cubicBezTo>
                <a:cubicBezTo>
                  <a:pt x="1551" y="1638"/>
                  <a:pt x="1548" y="1638"/>
                  <a:pt x="1546" y="1638"/>
                </a:cubicBezTo>
                <a:cubicBezTo>
                  <a:pt x="1546" y="1638"/>
                  <a:pt x="1546" y="1638"/>
                  <a:pt x="1546" y="1638"/>
                </a:cubicBezTo>
                <a:cubicBezTo>
                  <a:pt x="1463" y="1638"/>
                  <a:pt x="1463" y="1638"/>
                  <a:pt x="1463" y="1638"/>
                </a:cubicBezTo>
                <a:cubicBezTo>
                  <a:pt x="1453" y="1638"/>
                  <a:pt x="1441" y="1636"/>
                  <a:pt x="1432" y="1631"/>
                </a:cubicBezTo>
                <a:cubicBezTo>
                  <a:pt x="1432" y="1631"/>
                  <a:pt x="1432" y="1631"/>
                  <a:pt x="1432" y="1631"/>
                </a:cubicBezTo>
                <a:cubicBezTo>
                  <a:pt x="1432" y="1631"/>
                  <a:pt x="1432" y="1630"/>
                  <a:pt x="1432" y="1630"/>
                </a:cubicBezTo>
                <a:cubicBezTo>
                  <a:pt x="1431" y="1629"/>
                  <a:pt x="1429" y="1628"/>
                  <a:pt x="1427" y="1627"/>
                </a:cubicBezTo>
                <a:cubicBezTo>
                  <a:pt x="1426" y="1626"/>
                  <a:pt x="1425" y="1624"/>
                  <a:pt x="1424" y="1623"/>
                </a:cubicBezTo>
                <a:cubicBezTo>
                  <a:pt x="1424" y="1623"/>
                  <a:pt x="1424" y="1623"/>
                  <a:pt x="1424" y="1622"/>
                </a:cubicBezTo>
                <a:cubicBezTo>
                  <a:pt x="1422" y="1619"/>
                  <a:pt x="1421" y="1616"/>
                  <a:pt x="1421" y="1612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4" y="1593"/>
                  <a:pt x="1425" y="1580"/>
                  <a:pt x="1427" y="1567"/>
                </a:cubicBezTo>
                <a:cubicBezTo>
                  <a:pt x="1427" y="1566"/>
                  <a:pt x="1427" y="1566"/>
                  <a:pt x="1427" y="1566"/>
                </a:cubicBezTo>
                <a:cubicBezTo>
                  <a:pt x="1427" y="1566"/>
                  <a:pt x="1427" y="1566"/>
                  <a:pt x="1427" y="1565"/>
                </a:cubicBezTo>
                <a:cubicBezTo>
                  <a:pt x="1432" y="1536"/>
                  <a:pt x="1490" y="1543"/>
                  <a:pt x="1511" y="1543"/>
                </a:cubicBezTo>
                <a:close/>
                <a:moveTo>
                  <a:pt x="1175" y="1631"/>
                </a:moveTo>
                <a:cubicBezTo>
                  <a:pt x="1173" y="1630"/>
                  <a:pt x="1172" y="1629"/>
                  <a:pt x="1170" y="1627"/>
                </a:cubicBezTo>
                <a:cubicBezTo>
                  <a:pt x="1169" y="1626"/>
                  <a:pt x="1169" y="1625"/>
                  <a:pt x="1168" y="1624"/>
                </a:cubicBezTo>
                <a:cubicBezTo>
                  <a:pt x="1168" y="1623"/>
                  <a:pt x="1168" y="1623"/>
                  <a:pt x="1168" y="1623"/>
                </a:cubicBezTo>
                <a:cubicBezTo>
                  <a:pt x="1166" y="1620"/>
                  <a:pt x="1166" y="1616"/>
                  <a:pt x="1167" y="1613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6"/>
                  <a:pt x="1169" y="1605"/>
                  <a:pt x="1170" y="1604"/>
                </a:cubicBezTo>
                <a:cubicBezTo>
                  <a:pt x="1181" y="1567"/>
                  <a:pt x="1181" y="1567"/>
                  <a:pt x="1181" y="1567"/>
                </a:cubicBezTo>
                <a:cubicBezTo>
                  <a:pt x="1181" y="1566"/>
                  <a:pt x="1181" y="1566"/>
                  <a:pt x="1182" y="1565"/>
                </a:cubicBezTo>
                <a:cubicBezTo>
                  <a:pt x="1193" y="1537"/>
                  <a:pt x="1244" y="1543"/>
                  <a:pt x="1268" y="1543"/>
                </a:cubicBezTo>
                <a:cubicBezTo>
                  <a:pt x="1278" y="1543"/>
                  <a:pt x="1297" y="1542"/>
                  <a:pt x="1314" y="1543"/>
                </a:cubicBezTo>
                <a:cubicBezTo>
                  <a:pt x="1317" y="1544"/>
                  <a:pt x="1320" y="1544"/>
                  <a:pt x="1323" y="1545"/>
                </a:cubicBezTo>
                <a:cubicBezTo>
                  <a:pt x="1323" y="1545"/>
                  <a:pt x="1323" y="1545"/>
                  <a:pt x="1324" y="1545"/>
                </a:cubicBezTo>
                <a:cubicBezTo>
                  <a:pt x="1332" y="1547"/>
                  <a:pt x="1339" y="1551"/>
                  <a:pt x="1342" y="1556"/>
                </a:cubicBezTo>
                <a:cubicBezTo>
                  <a:pt x="1342" y="1557"/>
                  <a:pt x="1342" y="1557"/>
                  <a:pt x="1343" y="1557"/>
                </a:cubicBezTo>
                <a:cubicBezTo>
                  <a:pt x="1343" y="1558"/>
                  <a:pt x="1343" y="1558"/>
                  <a:pt x="1343" y="1558"/>
                </a:cubicBezTo>
                <a:cubicBezTo>
                  <a:pt x="1343" y="1558"/>
                  <a:pt x="1343" y="1559"/>
                  <a:pt x="1343" y="1559"/>
                </a:cubicBezTo>
                <a:cubicBezTo>
                  <a:pt x="1344" y="1561"/>
                  <a:pt x="1345" y="1564"/>
                  <a:pt x="1344" y="1567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3" y="1576"/>
                  <a:pt x="1341" y="1583"/>
                  <a:pt x="1340" y="1589"/>
                </a:cubicBezTo>
                <a:cubicBezTo>
                  <a:pt x="1336" y="1612"/>
                  <a:pt x="1336" y="1612"/>
                  <a:pt x="1336" y="1612"/>
                </a:cubicBezTo>
                <a:cubicBezTo>
                  <a:pt x="1336" y="1616"/>
                  <a:pt x="1334" y="1619"/>
                  <a:pt x="1331" y="1622"/>
                </a:cubicBezTo>
                <a:cubicBezTo>
                  <a:pt x="1331" y="1623"/>
                  <a:pt x="1330" y="1623"/>
                  <a:pt x="1330" y="1623"/>
                </a:cubicBezTo>
                <a:cubicBezTo>
                  <a:pt x="1330" y="1624"/>
                  <a:pt x="1329" y="1624"/>
                  <a:pt x="1329" y="1624"/>
                </a:cubicBezTo>
                <a:cubicBezTo>
                  <a:pt x="1328" y="1625"/>
                  <a:pt x="1327" y="1626"/>
                  <a:pt x="1326" y="1627"/>
                </a:cubicBezTo>
                <a:cubicBezTo>
                  <a:pt x="1320" y="1632"/>
                  <a:pt x="1312" y="1635"/>
                  <a:pt x="1305" y="1636"/>
                </a:cubicBezTo>
                <a:cubicBezTo>
                  <a:pt x="1305" y="1637"/>
                  <a:pt x="1305" y="1637"/>
                  <a:pt x="1305" y="1637"/>
                </a:cubicBezTo>
                <a:cubicBezTo>
                  <a:pt x="1304" y="1637"/>
                  <a:pt x="1304" y="1637"/>
                  <a:pt x="1304" y="1637"/>
                </a:cubicBezTo>
                <a:cubicBezTo>
                  <a:pt x="1302" y="1637"/>
                  <a:pt x="1300" y="1638"/>
                  <a:pt x="1297" y="1638"/>
                </a:cubicBezTo>
                <a:cubicBezTo>
                  <a:pt x="1297" y="1638"/>
                  <a:pt x="1296" y="1638"/>
                  <a:pt x="1295" y="1638"/>
                </a:cubicBezTo>
                <a:cubicBezTo>
                  <a:pt x="1292" y="1638"/>
                  <a:pt x="1290" y="1639"/>
                  <a:pt x="1287" y="1639"/>
                </a:cubicBezTo>
                <a:cubicBezTo>
                  <a:pt x="1287" y="1639"/>
                  <a:pt x="1287" y="1639"/>
                  <a:pt x="1287" y="1639"/>
                </a:cubicBezTo>
                <a:cubicBezTo>
                  <a:pt x="1204" y="1639"/>
                  <a:pt x="1204" y="1639"/>
                  <a:pt x="1204" y="1639"/>
                </a:cubicBezTo>
                <a:cubicBezTo>
                  <a:pt x="1194" y="1639"/>
                  <a:pt x="1183" y="1637"/>
                  <a:pt x="1175" y="1631"/>
                </a:cubicBezTo>
                <a:cubicBezTo>
                  <a:pt x="1175" y="1631"/>
                  <a:pt x="1175" y="1631"/>
                  <a:pt x="1175" y="1631"/>
                </a:cubicBezTo>
                <a:close/>
                <a:moveTo>
                  <a:pt x="1278" y="1502"/>
                </a:moveTo>
                <a:cubicBezTo>
                  <a:pt x="1266" y="1502"/>
                  <a:pt x="1253" y="1502"/>
                  <a:pt x="1241" y="1502"/>
                </a:cubicBezTo>
                <a:cubicBezTo>
                  <a:pt x="1230" y="1502"/>
                  <a:pt x="1213" y="1500"/>
                  <a:pt x="1207" y="1489"/>
                </a:cubicBezTo>
                <a:cubicBezTo>
                  <a:pt x="1207" y="1488"/>
                  <a:pt x="1207" y="1487"/>
                  <a:pt x="1207" y="1486"/>
                </a:cubicBezTo>
                <a:cubicBezTo>
                  <a:pt x="1206" y="1486"/>
                  <a:pt x="1206" y="1485"/>
                  <a:pt x="1206" y="1484"/>
                </a:cubicBezTo>
                <a:cubicBezTo>
                  <a:pt x="1206" y="1483"/>
                  <a:pt x="1207" y="1482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78"/>
                  <a:pt x="1209" y="1474"/>
                  <a:pt x="1210" y="1472"/>
                </a:cubicBezTo>
                <a:cubicBezTo>
                  <a:pt x="1212" y="1463"/>
                  <a:pt x="1214" y="1453"/>
                  <a:pt x="1218" y="1445"/>
                </a:cubicBezTo>
                <a:cubicBezTo>
                  <a:pt x="1218" y="1444"/>
                  <a:pt x="1218" y="1444"/>
                  <a:pt x="1218" y="1444"/>
                </a:cubicBezTo>
                <a:cubicBezTo>
                  <a:pt x="1219" y="1441"/>
                  <a:pt x="1221" y="1438"/>
                  <a:pt x="1223" y="1436"/>
                </a:cubicBezTo>
                <a:cubicBezTo>
                  <a:pt x="1225" y="1435"/>
                  <a:pt x="1226" y="1434"/>
                  <a:pt x="1228" y="1433"/>
                </a:cubicBezTo>
                <a:cubicBezTo>
                  <a:pt x="1233" y="1429"/>
                  <a:pt x="1239" y="1427"/>
                  <a:pt x="1245" y="1426"/>
                </a:cubicBezTo>
                <a:cubicBezTo>
                  <a:pt x="1246" y="1426"/>
                  <a:pt x="1246" y="1426"/>
                  <a:pt x="1247" y="1426"/>
                </a:cubicBezTo>
                <a:cubicBezTo>
                  <a:pt x="1251" y="1425"/>
                  <a:pt x="1257" y="1424"/>
                  <a:pt x="1262" y="1424"/>
                </a:cubicBezTo>
                <a:cubicBezTo>
                  <a:pt x="1269" y="1424"/>
                  <a:pt x="1269" y="1424"/>
                  <a:pt x="1269" y="1424"/>
                </a:cubicBezTo>
                <a:cubicBezTo>
                  <a:pt x="1271" y="1424"/>
                  <a:pt x="1274" y="1424"/>
                  <a:pt x="1276" y="1424"/>
                </a:cubicBezTo>
                <a:cubicBezTo>
                  <a:pt x="1291" y="1424"/>
                  <a:pt x="1307" y="1424"/>
                  <a:pt x="1322" y="1424"/>
                </a:cubicBezTo>
                <a:cubicBezTo>
                  <a:pt x="1324" y="1424"/>
                  <a:pt x="1326" y="1424"/>
                  <a:pt x="1329" y="1424"/>
                </a:cubicBezTo>
                <a:cubicBezTo>
                  <a:pt x="1331" y="1424"/>
                  <a:pt x="1331" y="1424"/>
                  <a:pt x="1331" y="1424"/>
                </a:cubicBezTo>
                <a:cubicBezTo>
                  <a:pt x="1332" y="1424"/>
                  <a:pt x="1332" y="1424"/>
                  <a:pt x="1333" y="1424"/>
                </a:cubicBezTo>
                <a:cubicBezTo>
                  <a:pt x="1335" y="1424"/>
                  <a:pt x="1337" y="1424"/>
                  <a:pt x="1339" y="1425"/>
                </a:cubicBezTo>
                <a:cubicBezTo>
                  <a:pt x="1339" y="1425"/>
                  <a:pt x="1339" y="1425"/>
                  <a:pt x="1339" y="1425"/>
                </a:cubicBezTo>
                <a:cubicBezTo>
                  <a:pt x="1351" y="1426"/>
                  <a:pt x="1364" y="1429"/>
                  <a:pt x="1366" y="1439"/>
                </a:cubicBezTo>
                <a:cubicBezTo>
                  <a:pt x="1366" y="1439"/>
                  <a:pt x="1366" y="1440"/>
                  <a:pt x="1366" y="1440"/>
                </a:cubicBezTo>
                <a:cubicBezTo>
                  <a:pt x="1366" y="1440"/>
                  <a:pt x="1366" y="1440"/>
                  <a:pt x="1366" y="1441"/>
                </a:cubicBezTo>
                <a:cubicBezTo>
                  <a:pt x="1367" y="1452"/>
                  <a:pt x="1362" y="1467"/>
                  <a:pt x="1360" y="1478"/>
                </a:cubicBezTo>
                <a:cubicBezTo>
                  <a:pt x="1360" y="1478"/>
                  <a:pt x="1360" y="1478"/>
                  <a:pt x="1360" y="1478"/>
                </a:cubicBezTo>
                <a:cubicBezTo>
                  <a:pt x="1359" y="1481"/>
                  <a:pt x="1359" y="1481"/>
                  <a:pt x="1359" y="1481"/>
                </a:cubicBezTo>
                <a:cubicBezTo>
                  <a:pt x="1359" y="1483"/>
                  <a:pt x="1358" y="1485"/>
                  <a:pt x="1356" y="1487"/>
                </a:cubicBezTo>
                <a:cubicBezTo>
                  <a:pt x="1356" y="1488"/>
                  <a:pt x="1355" y="1488"/>
                  <a:pt x="1355" y="1489"/>
                </a:cubicBezTo>
                <a:cubicBezTo>
                  <a:pt x="1355" y="1489"/>
                  <a:pt x="1355" y="1489"/>
                  <a:pt x="1355" y="1489"/>
                </a:cubicBezTo>
                <a:cubicBezTo>
                  <a:pt x="1355" y="1489"/>
                  <a:pt x="1355" y="1489"/>
                  <a:pt x="1354" y="1489"/>
                </a:cubicBezTo>
                <a:cubicBezTo>
                  <a:pt x="1339" y="1507"/>
                  <a:pt x="1298" y="1502"/>
                  <a:pt x="1278" y="1502"/>
                </a:cubicBezTo>
                <a:close/>
                <a:moveTo>
                  <a:pt x="911" y="1620"/>
                </a:moveTo>
                <a:cubicBezTo>
                  <a:pt x="911" y="1619"/>
                  <a:pt x="911" y="1618"/>
                  <a:pt x="911" y="1618"/>
                </a:cubicBezTo>
                <a:cubicBezTo>
                  <a:pt x="912" y="1616"/>
                  <a:pt x="912" y="1615"/>
                  <a:pt x="913" y="1614"/>
                </a:cubicBezTo>
                <a:cubicBezTo>
                  <a:pt x="913" y="1614"/>
                  <a:pt x="913" y="1614"/>
                  <a:pt x="913" y="1613"/>
                </a:cubicBezTo>
                <a:cubicBezTo>
                  <a:pt x="913" y="1612"/>
                  <a:pt x="913" y="1612"/>
                  <a:pt x="913" y="1612"/>
                </a:cubicBezTo>
                <a:cubicBezTo>
                  <a:pt x="914" y="1611"/>
                  <a:pt x="915" y="1609"/>
                  <a:pt x="916" y="1607"/>
                </a:cubicBezTo>
                <a:cubicBezTo>
                  <a:pt x="922" y="1594"/>
                  <a:pt x="928" y="1582"/>
                  <a:pt x="935" y="1569"/>
                </a:cubicBezTo>
                <a:cubicBezTo>
                  <a:pt x="935" y="1569"/>
                  <a:pt x="935" y="1569"/>
                  <a:pt x="935" y="1569"/>
                </a:cubicBezTo>
                <a:cubicBezTo>
                  <a:pt x="935" y="1568"/>
                  <a:pt x="935" y="1568"/>
                  <a:pt x="935" y="1568"/>
                </a:cubicBezTo>
                <a:cubicBezTo>
                  <a:pt x="936" y="1567"/>
                  <a:pt x="936" y="1566"/>
                  <a:pt x="937" y="1566"/>
                </a:cubicBezTo>
                <a:cubicBezTo>
                  <a:pt x="937" y="1565"/>
                  <a:pt x="938" y="1564"/>
                  <a:pt x="938" y="1563"/>
                </a:cubicBezTo>
                <a:cubicBezTo>
                  <a:pt x="938" y="1563"/>
                  <a:pt x="938" y="1563"/>
                  <a:pt x="939" y="1563"/>
                </a:cubicBezTo>
                <a:cubicBezTo>
                  <a:pt x="956" y="1539"/>
                  <a:pt x="997" y="1544"/>
                  <a:pt x="1023" y="1544"/>
                </a:cubicBezTo>
                <a:cubicBezTo>
                  <a:pt x="1023" y="1544"/>
                  <a:pt x="1023" y="1544"/>
                  <a:pt x="1023" y="1544"/>
                </a:cubicBezTo>
                <a:cubicBezTo>
                  <a:pt x="1030" y="1544"/>
                  <a:pt x="1049" y="1542"/>
                  <a:pt x="1066" y="1544"/>
                </a:cubicBezTo>
                <a:cubicBezTo>
                  <a:pt x="1071" y="1544"/>
                  <a:pt x="1077" y="1544"/>
                  <a:pt x="1081" y="1545"/>
                </a:cubicBezTo>
                <a:cubicBezTo>
                  <a:pt x="1084" y="1546"/>
                  <a:pt x="1087" y="1547"/>
                  <a:pt x="1089" y="1548"/>
                </a:cubicBezTo>
                <a:cubicBezTo>
                  <a:pt x="1095" y="1551"/>
                  <a:pt x="1099" y="1556"/>
                  <a:pt x="1099" y="1562"/>
                </a:cubicBezTo>
                <a:cubicBezTo>
                  <a:pt x="1099" y="1562"/>
                  <a:pt x="1099" y="1562"/>
                  <a:pt x="1099" y="1562"/>
                </a:cubicBezTo>
                <a:cubicBezTo>
                  <a:pt x="1099" y="1563"/>
                  <a:pt x="1099" y="1563"/>
                  <a:pt x="1099" y="1564"/>
                </a:cubicBezTo>
                <a:cubicBezTo>
                  <a:pt x="1099" y="1565"/>
                  <a:pt x="1099" y="1566"/>
                  <a:pt x="1099" y="1567"/>
                </a:cubicBezTo>
                <a:cubicBezTo>
                  <a:pt x="1082" y="1613"/>
                  <a:pt x="1082" y="1613"/>
                  <a:pt x="1082" y="1613"/>
                </a:cubicBezTo>
                <a:cubicBezTo>
                  <a:pt x="1081" y="1617"/>
                  <a:pt x="1078" y="1620"/>
                  <a:pt x="1075" y="1623"/>
                </a:cubicBezTo>
                <a:cubicBezTo>
                  <a:pt x="1071" y="1626"/>
                  <a:pt x="1067" y="1629"/>
                  <a:pt x="1062" y="1631"/>
                </a:cubicBezTo>
                <a:cubicBezTo>
                  <a:pt x="1062" y="1632"/>
                  <a:pt x="1061" y="1632"/>
                  <a:pt x="1061" y="1632"/>
                </a:cubicBezTo>
                <a:cubicBezTo>
                  <a:pt x="1054" y="1635"/>
                  <a:pt x="1047" y="1637"/>
                  <a:pt x="1039" y="1639"/>
                </a:cubicBezTo>
                <a:cubicBezTo>
                  <a:pt x="1038" y="1639"/>
                  <a:pt x="1038" y="1639"/>
                  <a:pt x="1038" y="1639"/>
                </a:cubicBezTo>
                <a:cubicBezTo>
                  <a:pt x="1036" y="1639"/>
                  <a:pt x="1035" y="1639"/>
                  <a:pt x="1034" y="1639"/>
                </a:cubicBezTo>
                <a:cubicBezTo>
                  <a:pt x="1020" y="1640"/>
                  <a:pt x="1005" y="1639"/>
                  <a:pt x="990" y="1639"/>
                </a:cubicBezTo>
                <a:cubicBezTo>
                  <a:pt x="975" y="1639"/>
                  <a:pt x="960" y="1640"/>
                  <a:pt x="945" y="1640"/>
                </a:cubicBezTo>
                <a:cubicBezTo>
                  <a:pt x="935" y="1640"/>
                  <a:pt x="920" y="1638"/>
                  <a:pt x="914" y="1628"/>
                </a:cubicBezTo>
                <a:cubicBezTo>
                  <a:pt x="913" y="1628"/>
                  <a:pt x="913" y="1628"/>
                  <a:pt x="913" y="1627"/>
                </a:cubicBezTo>
                <a:cubicBezTo>
                  <a:pt x="913" y="1627"/>
                  <a:pt x="912" y="1626"/>
                  <a:pt x="912" y="1626"/>
                </a:cubicBezTo>
                <a:cubicBezTo>
                  <a:pt x="912" y="1625"/>
                  <a:pt x="912" y="1624"/>
                  <a:pt x="911" y="1624"/>
                </a:cubicBezTo>
                <a:cubicBezTo>
                  <a:pt x="911" y="1624"/>
                  <a:pt x="911" y="1624"/>
                  <a:pt x="911" y="1624"/>
                </a:cubicBezTo>
                <a:cubicBezTo>
                  <a:pt x="911" y="1623"/>
                  <a:pt x="911" y="1623"/>
                  <a:pt x="911" y="1623"/>
                </a:cubicBezTo>
                <a:cubicBezTo>
                  <a:pt x="911" y="1622"/>
                  <a:pt x="911" y="1621"/>
                  <a:pt x="911" y="1620"/>
                </a:cubicBezTo>
                <a:close/>
                <a:moveTo>
                  <a:pt x="910" y="1465"/>
                </a:moveTo>
                <a:cubicBezTo>
                  <a:pt x="910" y="1465"/>
                  <a:pt x="910" y="1465"/>
                  <a:pt x="910" y="1465"/>
                </a:cubicBezTo>
                <a:cubicBezTo>
                  <a:pt x="900" y="1482"/>
                  <a:pt x="900" y="1482"/>
                  <a:pt x="900" y="1482"/>
                </a:cubicBezTo>
                <a:cubicBezTo>
                  <a:pt x="899" y="1485"/>
                  <a:pt x="896" y="1488"/>
                  <a:pt x="893" y="1490"/>
                </a:cubicBezTo>
                <a:cubicBezTo>
                  <a:pt x="889" y="1493"/>
                  <a:pt x="885" y="1495"/>
                  <a:pt x="880" y="1497"/>
                </a:cubicBezTo>
                <a:cubicBezTo>
                  <a:pt x="879" y="1497"/>
                  <a:pt x="878" y="1498"/>
                  <a:pt x="876" y="1498"/>
                </a:cubicBezTo>
                <a:cubicBezTo>
                  <a:pt x="876" y="1499"/>
                  <a:pt x="875" y="1499"/>
                  <a:pt x="874" y="1499"/>
                </a:cubicBezTo>
                <a:cubicBezTo>
                  <a:pt x="874" y="1499"/>
                  <a:pt x="874" y="1499"/>
                  <a:pt x="874" y="1499"/>
                </a:cubicBezTo>
                <a:cubicBezTo>
                  <a:pt x="871" y="1500"/>
                  <a:pt x="868" y="1501"/>
                  <a:pt x="865" y="1502"/>
                </a:cubicBezTo>
                <a:cubicBezTo>
                  <a:pt x="859" y="1503"/>
                  <a:pt x="854" y="1503"/>
                  <a:pt x="848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12" y="1503"/>
                  <a:pt x="793" y="1504"/>
                  <a:pt x="774" y="1504"/>
                </a:cubicBezTo>
                <a:cubicBezTo>
                  <a:pt x="765" y="1504"/>
                  <a:pt x="747" y="1502"/>
                  <a:pt x="745" y="1491"/>
                </a:cubicBezTo>
                <a:cubicBezTo>
                  <a:pt x="745" y="1489"/>
                  <a:pt x="745" y="1488"/>
                  <a:pt x="746" y="1486"/>
                </a:cubicBezTo>
                <a:cubicBezTo>
                  <a:pt x="747" y="1482"/>
                  <a:pt x="751" y="1478"/>
                  <a:pt x="753" y="1475"/>
                </a:cubicBezTo>
                <a:cubicBezTo>
                  <a:pt x="760" y="1464"/>
                  <a:pt x="766" y="1452"/>
                  <a:pt x="775" y="1443"/>
                </a:cubicBezTo>
                <a:cubicBezTo>
                  <a:pt x="775" y="1442"/>
                  <a:pt x="776" y="1442"/>
                  <a:pt x="776" y="1441"/>
                </a:cubicBezTo>
                <a:cubicBezTo>
                  <a:pt x="776" y="1441"/>
                  <a:pt x="777" y="1441"/>
                  <a:pt x="777" y="1441"/>
                </a:cubicBezTo>
                <a:cubicBezTo>
                  <a:pt x="799" y="1419"/>
                  <a:pt x="845" y="1425"/>
                  <a:pt x="873" y="1425"/>
                </a:cubicBezTo>
                <a:cubicBezTo>
                  <a:pt x="886" y="1425"/>
                  <a:pt x="901" y="1423"/>
                  <a:pt x="913" y="1428"/>
                </a:cubicBezTo>
                <a:cubicBezTo>
                  <a:pt x="913" y="1428"/>
                  <a:pt x="913" y="1428"/>
                  <a:pt x="913" y="1428"/>
                </a:cubicBezTo>
                <a:cubicBezTo>
                  <a:pt x="915" y="1429"/>
                  <a:pt x="916" y="1430"/>
                  <a:pt x="917" y="1430"/>
                </a:cubicBezTo>
                <a:cubicBezTo>
                  <a:pt x="917" y="1430"/>
                  <a:pt x="917" y="1431"/>
                  <a:pt x="918" y="1431"/>
                </a:cubicBezTo>
                <a:cubicBezTo>
                  <a:pt x="920" y="1432"/>
                  <a:pt x="922" y="1435"/>
                  <a:pt x="922" y="1437"/>
                </a:cubicBezTo>
                <a:cubicBezTo>
                  <a:pt x="923" y="1439"/>
                  <a:pt x="923" y="1442"/>
                  <a:pt x="921" y="1444"/>
                </a:cubicBezTo>
                <a:cubicBezTo>
                  <a:pt x="920" y="1446"/>
                  <a:pt x="920" y="1446"/>
                  <a:pt x="920" y="1446"/>
                </a:cubicBezTo>
                <a:cubicBezTo>
                  <a:pt x="918" y="1452"/>
                  <a:pt x="913" y="1460"/>
                  <a:pt x="910" y="1465"/>
                </a:cubicBezTo>
                <a:close/>
                <a:moveTo>
                  <a:pt x="1095" y="1502"/>
                </a:moveTo>
                <a:cubicBezTo>
                  <a:pt x="1093" y="1502"/>
                  <a:pt x="1091" y="1502"/>
                  <a:pt x="1089" y="1502"/>
                </a:cubicBezTo>
                <a:cubicBezTo>
                  <a:pt x="1089" y="1502"/>
                  <a:pt x="1089" y="1503"/>
                  <a:pt x="1088" y="1503"/>
                </a:cubicBezTo>
                <a:cubicBezTo>
                  <a:pt x="1077" y="1504"/>
                  <a:pt x="1066" y="1503"/>
                  <a:pt x="1054" y="1503"/>
                </a:cubicBezTo>
                <a:cubicBezTo>
                  <a:pt x="1007" y="1503"/>
                  <a:pt x="1007" y="1503"/>
                  <a:pt x="1007" y="1503"/>
                </a:cubicBezTo>
                <a:cubicBezTo>
                  <a:pt x="997" y="1503"/>
                  <a:pt x="980" y="1501"/>
                  <a:pt x="976" y="1490"/>
                </a:cubicBezTo>
                <a:cubicBezTo>
                  <a:pt x="976" y="1489"/>
                  <a:pt x="976" y="1488"/>
                  <a:pt x="976" y="1487"/>
                </a:cubicBezTo>
                <a:cubicBezTo>
                  <a:pt x="976" y="1486"/>
                  <a:pt x="976" y="1486"/>
                  <a:pt x="976" y="1485"/>
                </a:cubicBezTo>
                <a:cubicBezTo>
                  <a:pt x="977" y="1481"/>
                  <a:pt x="980" y="1477"/>
                  <a:pt x="982" y="1473"/>
                </a:cubicBezTo>
                <a:cubicBezTo>
                  <a:pt x="986" y="1463"/>
                  <a:pt x="990" y="1449"/>
                  <a:pt x="998" y="1441"/>
                </a:cubicBezTo>
                <a:cubicBezTo>
                  <a:pt x="998" y="1440"/>
                  <a:pt x="999" y="1440"/>
                  <a:pt x="999" y="1440"/>
                </a:cubicBezTo>
                <a:cubicBezTo>
                  <a:pt x="1000" y="1439"/>
                  <a:pt x="1000" y="1439"/>
                  <a:pt x="1000" y="1438"/>
                </a:cubicBezTo>
                <a:cubicBezTo>
                  <a:pt x="1001" y="1438"/>
                  <a:pt x="1001" y="1438"/>
                  <a:pt x="1001" y="1438"/>
                </a:cubicBezTo>
                <a:cubicBezTo>
                  <a:pt x="1002" y="1437"/>
                  <a:pt x="1002" y="1437"/>
                  <a:pt x="1002" y="1437"/>
                </a:cubicBezTo>
                <a:cubicBezTo>
                  <a:pt x="1003" y="1436"/>
                  <a:pt x="1003" y="1436"/>
                  <a:pt x="1003" y="1436"/>
                </a:cubicBezTo>
                <a:cubicBezTo>
                  <a:pt x="1010" y="1431"/>
                  <a:pt x="1018" y="1428"/>
                  <a:pt x="1027" y="1427"/>
                </a:cubicBezTo>
                <a:cubicBezTo>
                  <a:pt x="1027" y="1427"/>
                  <a:pt x="1027" y="1426"/>
                  <a:pt x="1028" y="1426"/>
                </a:cubicBezTo>
                <a:cubicBezTo>
                  <a:pt x="1033" y="1425"/>
                  <a:pt x="1038" y="1425"/>
                  <a:pt x="1043" y="1425"/>
                </a:cubicBezTo>
                <a:cubicBezTo>
                  <a:pt x="1072" y="1425"/>
                  <a:pt x="1072" y="1425"/>
                  <a:pt x="1072" y="1425"/>
                </a:cubicBezTo>
                <a:cubicBezTo>
                  <a:pt x="1081" y="1425"/>
                  <a:pt x="1090" y="1425"/>
                  <a:pt x="1099" y="1425"/>
                </a:cubicBezTo>
                <a:cubicBezTo>
                  <a:pt x="1112" y="1425"/>
                  <a:pt x="1130" y="1423"/>
                  <a:pt x="1140" y="1432"/>
                </a:cubicBezTo>
                <a:cubicBezTo>
                  <a:pt x="1140" y="1433"/>
                  <a:pt x="1141" y="1433"/>
                  <a:pt x="1141" y="1434"/>
                </a:cubicBezTo>
                <a:cubicBezTo>
                  <a:pt x="1142" y="1434"/>
                  <a:pt x="1142" y="1434"/>
                  <a:pt x="1142" y="1434"/>
                </a:cubicBezTo>
                <a:cubicBezTo>
                  <a:pt x="1142" y="1434"/>
                  <a:pt x="1142" y="1435"/>
                  <a:pt x="1142" y="1435"/>
                </a:cubicBezTo>
                <a:cubicBezTo>
                  <a:pt x="1143" y="1435"/>
                  <a:pt x="1143" y="1436"/>
                  <a:pt x="1143" y="1436"/>
                </a:cubicBezTo>
                <a:cubicBezTo>
                  <a:pt x="1144" y="1438"/>
                  <a:pt x="1144" y="1440"/>
                  <a:pt x="1144" y="1442"/>
                </a:cubicBezTo>
                <a:cubicBezTo>
                  <a:pt x="1143" y="1452"/>
                  <a:pt x="1135" y="1467"/>
                  <a:pt x="1133" y="1473"/>
                </a:cubicBezTo>
                <a:cubicBezTo>
                  <a:pt x="1133" y="1474"/>
                  <a:pt x="1133" y="1474"/>
                  <a:pt x="1133" y="1474"/>
                </a:cubicBezTo>
                <a:cubicBezTo>
                  <a:pt x="1132" y="1476"/>
                  <a:pt x="1131" y="1478"/>
                  <a:pt x="1130" y="1480"/>
                </a:cubicBezTo>
                <a:cubicBezTo>
                  <a:pt x="1130" y="1481"/>
                  <a:pt x="1130" y="1481"/>
                  <a:pt x="1130" y="1481"/>
                </a:cubicBezTo>
                <a:cubicBezTo>
                  <a:pt x="1130" y="1482"/>
                  <a:pt x="1129" y="1483"/>
                  <a:pt x="1129" y="1483"/>
                </a:cubicBezTo>
                <a:cubicBezTo>
                  <a:pt x="1129" y="1484"/>
                  <a:pt x="1128" y="1484"/>
                  <a:pt x="1128" y="1485"/>
                </a:cubicBezTo>
                <a:cubicBezTo>
                  <a:pt x="1128" y="1485"/>
                  <a:pt x="1127" y="1486"/>
                  <a:pt x="1127" y="1487"/>
                </a:cubicBezTo>
                <a:cubicBezTo>
                  <a:pt x="1126" y="1487"/>
                  <a:pt x="1126" y="1487"/>
                  <a:pt x="1126" y="1488"/>
                </a:cubicBezTo>
                <a:cubicBezTo>
                  <a:pt x="1125" y="1488"/>
                  <a:pt x="1125" y="1488"/>
                  <a:pt x="1125" y="1488"/>
                </a:cubicBezTo>
                <a:cubicBezTo>
                  <a:pt x="1124" y="1489"/>
                  <a:pt x="1124" y="1489"/>
                  <a:pt x="1124" y="1490"/>
                </a:cubicBezTo>
                <a:cubicBezTo>
                  <a:pt x="1122" y="1491"/>
                  <a:pt x="1121" y="1492"/>
                  <a:pt x="1119" y="1493"/>
                </a:cubicBezTo>
                <a:cubicBezTo>
                  <a:pt x="1117" y="1494"/>
                  <a:pt x="1115" y="1495"/>
                  <a:pt x="1114" y="1496"/>
                </a:cubicBezTo>
                <a:cubicBezTo>
                  <a:pt x="1113" y="1496"/>
                  <a:pt x="1113" y="1496"/>
                  <a:pt x="1113" y="1496"/>
                </a:cubicBezTo>
                <a:cubicBezTo>
                  <a:pt x="1112" y="1497"/>
                  <a:pt x="1112" y="1497"/>
                  <a:pt x="1112" y="1497"/>
                </a:cubicBezTo>
                <a:cubicBezTo>
                  <a:pt x="1106" y="1499"/>
                  <a:pt x="1100" y="1501"/>
                  <a:pt x="1095" y="1502"/>
                </a:cubicBezTo>
                <a:close/>
                <a:moveTo>
                  <a:pt x="773" y="1710"/>
                </a:moveTo>
                <a:cubicBezTo>
                  <a:pt x="773" y="1710"/>
                  <a:pt x="773" y="1710"/>
                  <a:pt x="773" y="1710"/>
                </a:cubicBezTo>
                <a:cubicBezTo>
                  <a:pt x="771" y="1721"/>
                  <a:pt x="762" y="1732"/>
                  <a:pt x="756" y="1742"/>
                </a:cubicBezTo>
                <a:cubicBezTo>
                  <a:pt x="756" y="1742"/>
                  <a:pt x="756" y="1742"/>
                  <a:pt x="756" y="1742"/>
                </a:cubicBezTo>
                <a:cubicBezTo>
                  <a:pt x="750" y="1753"/>
                  <a:pt x="744" y="1767"/>
                  <a:pt x="736" y="1777"/>
                </a:cubicBezTo>
                <a:cubicBezTo>
                  <a:pt x="735" y="1778"/>
                  <a:pt x="735" y="1779"/>
                  <a:pt x="734" y="1781"/>
                </a:cubicBezTo>
                <a:cubicBezTo>
                  <a:pt x="734" y="1781"/>
                  <a:pt x="733" y="1781"/>
                  <a:pt x="733" y="1781"/>
                </a:cubicBezTo>
                <a:cubicBezTo>
                  <a:pt x="732" y="1782"/>
                  <a:pt x="731" y="1783"/>
                  <a:pt x="730" y="1784"/>
                </a:cubicBezTo>
                <a:cubicBezTo>
                  <a:pt x="729" y="1785"/>
                  <a:pt x="729" y="1785"/>
                  <a:pt x="728" y="1786"/>
                </a:cubicBezTo>
                <a:cubicBezTo>
                  <a:pt x="728" y="1786"/>
                  <a:pt x="728" y="1786"/>
                  <a:pt x="728" y="1786"/>
                </a:cubicBezTo>
                <a:cubicBezTo>
                  <a:pt x="719" y="1794"/>
                  <a:pt x="708" y="1799"/>
                  <a:pt x="696" y="1802"/>
                </a:cubicBezTo>
                <a:cubicBezTo>
                  <a:pt x="695" y="1803"/>
                  <a:pt x="693" y="1803"/>
                  <a:pt x="692" y="1804"/>
                </a:cubicBezTo>
                <a:cubicBezTo>
                  <a:pt x="685" y="1805"/>
                  <a:pt x="678" y="1806"/>
                  <a:pt x="671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36" y="1806"/>
                  <a:pt x="607" y="1807"/>
                  <a:pt x="578" y="1807"/>
                </a:cubicBezTo>
                <a:cubicBezTo>
                  <a:pt x="575" y="1807"/>
                  <a:pt x="573" y="1806"/>
                  <a:pt x="571" y="1806"/>
                </a:cubicBezTo>
                <a:cubicBezTo>
                  <a:pt x="567" y="1806"/>
                  <a:pt x="563" y="1805"/>
                  <a:pt x="560" y="1804"/>
                </a:cubicBezTo>
                <a:cubicBezTo>
                  <a:pt x="555" y="1802"/>
                  <a:pt x="551" y="1800"/>
                  <a:pt x="549" y="1797"/>
                </a:cubicBezTo>
                <a:cubicBezTo>
                  <a:pt x="546" y="1794"/>
                  <a:pt x="545" y="1790"/>
                  <a:pt x="545" y="1786"/>
                </a:cubicBezTo>
                <a:cubicBezTo>
                  <a:pt x="545" y="1783"/>
                  <a:pt x="546" y="1780"/>
                  <a:pt x="548" y="1777"/>
                </a:cubicBezTo>
                <a:cubicBezTo>
                  <a:pt x="548" y="1776"/>
                  <a:pt x="549" y="1776"/>
                  <a:pt x="549" y="1776"/>
                </a:cubicBezTo>
                <a:cubicBezTo>
                  <a:pt x="549" y="1775"/>
                  <a:pt x="549" y="1774"/>
                  <a:pt x="550" y="1774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8" y="1761"/>
                  <a:pt x="566" y="1750"/>
                  <a:pt x="574" y="1739"/>
                </a:cubicBezTo>
                <a:cubicBezTo>
                  <a:pt x="579" y="1730"/>
                  <a:pt x="585" y="1720"/>
                  <a:pt x="592" y="1713"/>
                </a:cubicBezTo>
                <a:cubicBezTo>
                  <a:pt x="593" y="1712"/>
                  <a:pt x="593" y="1711"/>
                  <a:pt x="594" y="1710"/>
                </a:cubicBezTo>
                <a:cubicBezTo>
                  <a:pt x="594" y="1710"/>
                  <a:pt x="595" y="1710"/>
                  <a:pt x="595" y="1710"/>
                </a:cubicBezTo>
                <a:cubicBezTo>
                  <a:pt x="596" y="1708"/>
                  <a:pt x="598" y="1707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10" y="1697"/>
                  <a:pt x="622" y="1692"/>
                  <a:pt x="635" y="1690"/>
                </a:cubicBezTo>
                <a:cubicBezTo>
                  <a:pt x="635" y="1690"/>
                  <a:pt x="635" y="1690"/>
                  <a:pt x="635" y="1690"/>
                </a:cubicBezTo>
                <a:cubicBezTo>
                  <a:pt x="636" y="1690"/>
                  <a:pt x="636" y="1690"/>
                  <a:pt x="636" y="1690"/>
                </a:cubicBezTo>
                <a:cubicBezTo>
                  <a:pt x="638" y="1689"/>
                  <a:pt x="640" y="1689"/>
                  <a:pt x="643" y="1688"/>
                </a:cubicBezTo>
                <a:cubicBezTo>
                  <a:pt x="644" y="1688"/>
                  <a:pt x="646" y="1688"/>
                  <a:pt x="647" y="1688"/>
                </a:cubicBezTo>
                <a:cubicBezTo>
                  <a:pt x="649" y="1688"/>
                  <a:pt x="650" y="1688"/>
                  <a:pt x="652" y="1688"/>
                </a:cubicBezTo>
                <a:cubicBezTo>
                  <a:pt x="653" y="1687"/>
                  <a:pt x="654" y="1687"/>
                  <a:pt x="655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83" y="1687"/>
                  <a:pt x="709" y="1687"/>
                  <a:pt x="736" y="1687"/>
                </a:cubicBezTo>
                <a:cubicBezTo>
                  <a:pt x="736" y="1687"/>
                  <a:pt x="736" y="1687"/>
                  <a:pt x="736" y="1687"/>
                </a:cubicBezTo>
                <a:cubicBezTo>
                  <a:pt x="740" y="1687"/>
                  <a:pt x="740" y="1687"/>
                  <a:pt x="740" y="1687"/>
                </a:cubicBezTo>
                <a:cubicBezTo>
                  <a:pt x="747" y="1687"/>
                  <a:pt x="753" y="1688"/>
                  <a:pt x="757" y="1689"/>
                </a:cubicBezTo>
                <a:cubicBezTo>
                  <a:pt x="759" y="1690"/>
                  <a:pt x="760" y="1690"/>
                  <a:pt x="761" y="1691"/>
                </a:cubicBezTo>
                <a:cubicBezTo>
                  <a:pt x="761" y="1691"/>
                  <a:pt x="762" y="1691"/>
                  <a:pt x="763" y="1691"/>
                </a:cubicBezTo>
                <a:cubicBezTo>
                  <a:pt x="763" y="1692"/>
                  <a:pt x="763" y="1692"/>
                  <a:pt x="764" y="1692"/>
                </a:cubicBezTo>
                <a:cubicBezTo>
                  <a:pt x="771" y="1695"/>
                  <a:pt x="775" y="1701"/>
                  <a:pt x="773" y="1710"/>
                </a:cubicBezTo>
                <a:close/>
                <a:moveTo>
                  <a:pt x="828" y="1613"/>
                </a:moveTo>
                <a:cubicBezTo>
                  <a:pt x="827" y="1614"/>
                  <a:pt x="827" y="1614"/>
                  <a:pt x="827" y="1614"/>
                </a:cubicBezTo>
                <a:cubicBezTo>
                  <a:pt x="827" y="1614"/>
                  <a:pt x="827" y="1614"/>
                  <a:pt x="827" y="1614"/>
                </a:cubicBezTo>
                <a:cubicBezTo>
                  <a:pt x="826" y="1616"/>
                  <a:pt x="825" y="1617"/>
                  <a:pt x="824" y="1619"/>
                </a:cubicBezTo>
                <a:cubicBezTo>
                  <a:pt x="824" y="1619"/>
                  <a:pt x="824" y="1619"/>
                  <a:pt x="823" y="1619"/>
                </a:cubicBezTo>
                <a:cubicBezTo>
                  <a:pt x="817" y="1627"/>
                  <a:pt x="807" y="1632"/>
                  <a:pt x="797" y="1635"/>
                </a:cubicBezTo>
                <a:cubicBezTo>
                  <a:pt x="797" y="1635"/>
                  <a:pt x="797" y="1635"/>
                  <a:pt x="797" y="1635"/>
                </a:cubicBezTo>
                <a:cubicBezTo>
                  <a:pt x="795" y="1636"/>
                  <a:pt x="794" y="1636"/>
                  <a:pt x="792" y="1636"/>
                </a:cubicBezTo>
                <a:cubicBezTo>
                  <a:pt x="791" y="1637"/>
                  <a:pt x="790" y="1637"/>
                  <a:pt x="789" y="1637"/>
                </a:cubicBezTo>
                <a:cubicBezTo>
                  <a:pt x="788" y="1637"/>
                  <a:pt x="788" y="1638"/>
                  <a:pt x="787" y="1638"/>
                </a:cubicBezTo>
                <a:cubicBezTo>
                  <a:pt x="781" y="1639"/>
                  <a:pt x="774" y="1640"/>
                  <a:pt x="768" y="1640"/>
                </a:cubicBezTo>
                <a:cubicBezTo>
                  <a:pt x="767" y="1640"/>
                  <a:pt x="767" y="1640"/>
                  <a:pt x="767" y="1640"/>
                </a:cubicBezTo>
                <a:cubicBezTo>
                  <a:pt x="756" y="1641"/>
                  <a:pt x="745" y="1640"/>
                  <a:pt x="735" y="1640"/>
                </a:cubicBezTo>
                <a:cubicBezTo>
                  <a:pt x="718" y="1640"/>
                  <a:pt x="702" y="1640"/>
                  <a:pt x="685" y="1640"/>
                </a:cubicBezTo>
                <a:cubicBezTo>
                  <a:pt x="683" y="1640"/>
                  <a:pt x="680" y="1640"/>
                  <a:pt x="677" y="1640"/>
                </a:cubicBezTo>
                <a:cubicBezTo>
                  <a:pt x="677" y="1640"/>
                  <a:pt x="677" y="1640"/>
                  <a:pt x="676" y="1640"/>
                </a:cubicBezTo>
                <a:cubicBezTo>
                  <a:pt x="674" y="1639"/>
                  <a:pt x="672" y="1639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2" y="1636"/>
                  <a:pt x="655" y="1632"/>
                  <a:pt x="655" y="1624"/>
                </a:cubicBezTo>
                <a:cubicBezTo>
                  <a:pt x="655" y="1623"/>
                  <a:pt x="655" y="1621"/>
                  <a:pt x="656" y="1620"/>
                </a:cubicBezTo>
                <a:cubicBezTo>
                  <a:pt x="656" y="1619"/>
                  <a:pt x="656" y="1619"/>
                  <a:pt x="656" y="1618"/>
                </a:cubicBezTo>
                <a:cubicBezTo>
                  <a:pt x="657" y="1617"/>
                  <a:pt x="657" y="1616"/>
                  <a:pt x="658" y="1614"/>
                </a:cubicBezTo>
                <a:cubicBezTo>
                  <a:pt x="658" y="1614"/>
                  <a:pt x="658" y="1614"/>
                  <a:pt x="658" y="1614"/>
                </a:cubicBezTo>
                <a:cubicBezTo>
                  <a:pt x="659" y="1613"/>
                  <a:pt x="659" y="1613"/>
                  <a:pt x="659" y="1613"/>
                </a:cubicBezTo>
                <a:cubicBezTo>
                  <a:pt x="660" y="1612"/>
                  <a:pt x="661" y="1610"/>
                  <a:pt x="662" y="1609"/>
                </a:cubicBezTo>
                <a:cubicBezTo>
                  <a:pt x="670" y="1597"/>
                  <a:pt x="678" y="1585"/>
                  <a:pt x="686" y="1572"/>
                </a:cubicBezTo>
                <a:cubicBezTo>
                  <a:pt x="687" y="1572"/>
                  <a:pt x="687" y="1572"/>
                  <a:pt x="687" y="1572"/>
                </a:cubicBezTo>
                <a:cubicBezTo>
                  <a:pt x="689" y="1568"/>
                  <a:pt x="689" y="1568"/>
                  <a:pt x="689" y="1568"/>
                </a:cubicBezTo>
                <a:cubicBezTo>
                  <a:pt x="692" y="1565"/>
                  <a:pt x="695" y="1562"/>
                  <a:pt x="699" y="1559"/>
                </a:cubicBezTo>
                <a:cubicBezTo>
                  <a:pt x="702" y="1557"/>
                  <a:pt x="705" y="1555"/>
                  <a:pt x="708" y="1554"/>
                </a:cubicBezTo>
                <a:cubicBezTo>
                  <a:pt x="709" y="1553"/>
                  <a:pt x="710" y="1553"/>
                  <a:pt x="711" y="1552"/>
                </a:cubicBezTo>
                <a:cubicBezTo>
                  <a:pt x="712" y="1552"/>
                  <a:pt x="712" y="1552"/>
                  <a:pt x="713" y="1551"/>
                </a:cubicBezTo>
                <a:cubicBezTo>
                  <a:pt x="713" y="1551"/>
                  <a:pt x="714" y="1551"/>
                  <a:pt x="714" y="1551"/>
                </a:cubicBezTo>
                <a:cubicBezTo>
                  <a:pt x="715" y="1551"/>
                  <a:pt x="715" y="1551"/>
                  <a:pt x="716" y="1550"/>
                </a:cubicBezTo>
                <a:cubicBezTo>
                  <a:pt x="720" y="1549"/>
                  <a:pt x="725" y="1547"/>
                  <a:pt x="730" y="1546"/>
                </a:cubicBezTo>
                <a:cubicBezTo>
                  <a:pt x="735" y="1545"/>
                  <a:pt x="741" y="1544"/>
                  <a:pt x="747" y="1544"/>
                </a:cubicBezTo>
                <a:cubicBezTo>
                  <a:pt x="763" y="1544"/>
                  <a:pt x="763" y="1544"/>
                  <a:pt x="763" y="1544"/>
                </a:cubicBezTo>
                <a:cubicBezTo>
                  <a:pt x="767" y="1544"/>
                  <a:pt x="770" y="1544"/>
                  <a:pt x="774" y="1544"/>
                </a:cubicBezTo>
                <a:cubicBezTo>
                  <a:pt x="789" y="1544"/>
                  <a:pt x="803" y="1544"/>
                  <a:pt x="818" y="1544"/>
                </a:cubicBezTo>
                <a:cubicBezTo>
                  <a:pt x="818" y="1544"/>
                  <a:pt x="818" y="1544"/>
                  <a:pt x="818" y="1544"/>
                </a:cubicBezTo>
                <a:cubicBezTo>
                  <a:pt x="824" y="1544"/>
                  <a:pt x="824" y="1544"/>
                  <a:pt x="824" y="1544"/>
                </a:cubicBezTo>
                <a:cubicBezTo>
                  <a:pt x="830" y="1544"/>
                  <a:pt x="835" y="1545"/>
                  <a:pt x="839" y="1546"/>
                </a:cubicBezTo>
                <a:cubicBezTo>
                  <a:pt x="843" y="1547"/>
                  <a:pt x="845" y="1548"/>
                  <a:pt x="847" y="1549"/>
                </a:cubicBezTo>
                <a:cubicBezTo>
                  <a:pt x="854" y="1553"/>
                  <a:pt x="858" y="1559"/>
                  <a:pt x="853" y="1568"/>
                </a:cubicBezTo>
                <a:cubicBezTo>
                  <a:pt x="848" y="1579"/>
                  <a:pt x="841" y="1590"/>
                  <a:pt x="835" y="1600"/>
                </a:cubicBezTo>
                <a:cubicBezTo>
                  <a:pt x="828" y="1613"/>
                  <a:pt x="828" y="1613"/>
                  <a:pt x="828" y="1613"/>
                </a:cubicBezTo>
                <a:cubicBezTo>
                  <a:pt x="828" y="1613"/>
                  <a:pt x="828" y="1613"/>
                  <a:pt x="828" y="1613"/>
                </a:cubicBezTo>
                <a:close/>
                <a:moveTo>
                  <a:pt x="1592" y="1771"/>
                </a:moveTo>
                <a:cubicBezTo>
                  <a:pt x="1592" y="1773"/>
                  <a:pt x="1592" y="1775"/>
                  <a:pt x="1591" y="1777"/>
                </a:cubicBezTo>
                <a:cubicBezTo>
                  <a:pt x="1591" y="1778"/>
                  <a:pt x="1591" y="1778"/>
                  <a:pt x="1591" y="1778"/>
                </a:cubicBezTo>
                <a:cubicBezTo>
                  <a:pt x="1590" y="1780"/>
                  <a:pt x="1590" y="1782"/>
                  <a:pt x="1589" y="1783"/>
                </a:cubicBezTo>
                <a:cubicBezTo>
                  <a:pt x="1589" y="1783"/>
                  <a:pt x="1589" y="1783"/>
                  <a:pt x="1589" y="1784"/>
                </a:cubicBezTo>
                <a:cubicBezTo>
                  <a:pt x="1588" y="1784"/>
                  <a:pt x="1588" y="1784"/>
                  <a:pt x="1588" y="1784"/>
                </a:cubicBezTo>
                <a:cubicBezTo>
                  <a:pt x="1587" y="1786"/>
                  <a:pt x="1586" y="1788"/>
                  <a:pt x="1584" y="1789"/>
                </a:cubicBezTo>
                <a:cubicBezTo>
                  <a:pt x="1584" y="1789"/>
                  <a:pt x="1584" y="1789"/>
                  <a:pt x="1584" y="1789"/>
                </a:cubicBezTo>
                <a:cubicBezTo>
                  <a:pt x="1582" y="1791"/>
                  <a:pt x="1581" y="1792"/>
                  <a:pt x="1579" y="1794"/>
                </a:cubicBezTo>
                <a:cubicBezTo>
                  <a:pt x="1578" y="1794"/>
                  <a:pt x="1578" y="1794"/>
                  <a:pt x="1578" y="1794"/>
                </a:cubicBezTo>
                <a:cubicBezTo>
                  <a:pt x="1578" y="1794"/>
                  <a:pt x="1577" y="1795"/>
                  <a:pt x="1577" y="1795"/>
                </a:cubicBezTo>
                <a:cubicBezTo>
                  <a:pt x="1575" y="1796"/>
                  <a:pt x="1573" y="1797"/>
                  <a:pt x="1571" y="1798"/>
                </a:cubicBezTo>
                <a:cubicBezTo>
                  <a:pt x="1571" y="1798"/>
                  <a:pt x="1571" y="1798"/>
                  <a:pt x="1570" y="1798"/>
                </a:cubicBezTo>
                <a:cubicBezTo>
                  <a:pt x="1569" y="1799"/>
                  <a:pt x="1567" y="1800"/>
                  <a:pt x="1566" y="1800"/>
                </a:cubicBezTo>
                <a:cubicBezTo>
                  <a:pt x="1565" y="1800"/>
                  <a:pt x="1564" y="1801"/>
                  <a:pt x="1563" y="1801"/>
                </a:cubicBezTo>
                <a:cubicBezTo>
                  <a:pt x="1563" y="1801"/>
                  <a:pt x="1563" y="1801"/>
                  <a:pt x="1562" y="1801"/>
                </a:cubicBezTo>
                <a:cubicBezTo>
                  <a:pt x="1562" y="1801"/>
                  <a:pt x="1561" y="1801"/>
                  <a:pt x="1561" y="1802"/>
                </a:cubicBezTo>
                <a:cubicBezTo>
                  <a:pt x="1559" y="1802"/>
                  <a:pt x="1557" y="1802"/>
                  <a:pt x="1555" y="1803"/>
                </a:cubicBezTo>
                <a:cubicBezTo>
                  <a:pt x="1553" y="1803"/>
                  <a:pt x="1551" y="1803"/>
                  <a:pt x="1550" y="1803"/>
                </a:cubicBezTo>
                <a:cubicBezTo>
                  <a:pt x="1548" y="1804"/>
                  <a:pt x="1546" y="1804"/>
                  <a:pt x="1544" y="1804"/>
                </a:cubicBezTo>
                <a:cubicBezTo>
                  <a:pt x="1544" y="1804"/>
                  <a:pt x="1543" y="1804"/>
                  <a:pt x="1542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30" y="1804"/>
                  <a:pt x="1519" y="1804"/>
                  <a:pt x="1509" y="1804"/>
                </a:cubicBezTo>
                <a:cubicBezTo>
                  <a:pt x="1461" y="1804"/>
                  <a:pt x="908" y="1806"/>
                  <a:pt x="869" y="1806"/>
                </a:cubicBezTo>
                <a:cubicBezTo>
                  <a:pt x="866" y="1806"/>
                  <a:pt x="863" y="1806"/>
                  <a:pt x="861" y="1805"/>
                </a:cubicBezTo>
                <a:cubicBezTo>
                  <a:pt x="857" y="1805"/>
                  <a:pt x="853" y="1804"/>
                  <a:pt x="850" y="1803"/>
                </a:cubicBezTo>
                <a:cubicBezTo>
                  <a:pt x="845" y="1802"/>
                  <a:pt x="841" y="1799"/>
                  <a:pt x="838" y="1796"/>
                </a:cubicBezTo>
                <a:cubicBezTo>
                  <a:pt x="835" y="1793"/>
                  <a:pt x="833" y="1790"/>
                  <a:pt x="832" y="1786"/>
                </a:cubicBezTo>
                <a:cubicBezTo>
                  <a:pt x="832" y="1782"/>
                  <a:pt x="832" y="1778"/>
                  <a:pt x="834" y="1773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42" y="1758"/>
                  <a:pt x="848" y="1745"/>
                  <a:pt x="854" y="1732"/>
                </a:cubicBezTo>
                <a:cubicBezTo>
                  <a:pt x="856" y="1730"/>
                  <a:pt x="857" y="1728"/>
                  <a:pt x="858" y="1726"/>
                </a:cubicBezTo>
                <a:cubicBezTo>
                  <a:pt x="862" y="1716"/>
                  <a:pt x="862" y="1716"/>
                  <a:pt x="862" y="1716"/>
                </a:cubicBezTo>
                <a:cubicBezTo>
                  <a:pt x="864" y="1712"/>
                  <a:pt x="868" y="1708"/>
                  <a:pt x="872" y="1704"/>
                </a:cubicBezTo>
                <a:cubicBezTo>
                  <a:pt x="873" y="1704"/>
                  <a:pt x="874" y="1703"/>
                  <a:pt x="875" y="1702"/>
                </a:cubicBezTo>
                <a:cubicBezTo>
                  <a:pt x="875" y="1702"/>
                  <a:pt x="876" y="1701"/>
                  <a:pt x="877" y="1701"/>
                </a:cubicBezTo>
                <a:cubicBezTo>
                  <a:pt x="878" y="1700"/>
                  <a:pt x="878" y="1700"/>
                  <a:pt x="879" y="1699"/>
                </a:cubicBezTo>
                <a:cubicBezTo>
                  <a:pt x="880" y="1699"/>
                  <a:pt x="880" y="1699"/>
                  <a:pt x="880" y="1699"/>
                </a:cubicBezTo>
                <a:cubicBezTo>
                  <a:pt x="881" y="1698"/>
                  <a:pt x="881" y="1698"/>
                  <a:pt x="882" y="1698"/>
                </a:cubicBezTo>
                <a:cubicBezTo>
                  <a:pt x="883" y="1697"/>
                  <a:pt x="885" y="1696"/>
                  <a:pt x="886" y="1695"/>
                </a:cubicBezTo>
                <a:cubicBezTo>
                  <a:pt x="887" y="1695"/>
                  <a:pt x="888" y="1695"/>
                  <a:pt x="889" y="1694"/>
                </a:cubicBezTo>
                <a:cubicBezTo>
                  <a:pt x="890" y="1694"/>
                  <a:pt x="891" y="1693"/>
                  <a:pt x="893" y="1693"/>
                </a:cubicBezTo>
                <a:cubicBezTo>
                  <a:pt x="895" y="1692"/>
                  <a:pt x="897" y="1691"/>
                  <a:pt x="899" y="1690"/>
                </a:cubicBezTo>
                <a:cubicBezTo>
                  <a:pt x="900" y="1690"/>
                  <a:pt x="901" y="1690"/>
                  <a:pt x="903" y="1689"/>
                </a:cubicBezTo>
                <a:cubicBezTo>
                  <a:pt x="903" y="1689"/>
                  <a:pt x="904" y="1689"/>
                  <a:pt x="904" y="1689"/>
                </a:cubicBezTo>
                <a:cubicBezTo>
                  <a:pt x="910" y="1687"/>
                  <a:pt x="917" y="1687"/>
                  <a:pt x="923" y="1687"/>
                </a:cubicBezTo>
                <a:cubicBezTo>
                  <a:pt x="923" y="1687"/>
                  <a:pt x="1503" y="1685"/>
                  <a:pt x="1525" y="1685"/>
                </a:cubicBezTo>
                <a:cubicBezTo>
                  <a:pt x="1531" y="1685"/>
                  <a:pt x="1538" y="1685"/>
                  <a:pt x="1545" y="1685"/>
                </a:cubicBezTo>
                <a:cubicBezTo>
                  <a:pt x="1548" y="1685"/>
                  <a:pt x="1551" y="1685"/>
                  <a:pt x="1554" y="1686"/>
                </a:cubicBezTo>
                <a:cubicBezTo>
                  <a:pt x="1554" y="1686"/>
                  <a:pt x="1555" y="1686"/>
                  <a:pt x="1555" y="1686"/>
                </a:cubicBezTo>
                <a:cubicBezTo>
                  <a:pt x="1557" y="1686"/>
                  <a:pt x="1560" y="1686"/>
                  <a:pt x="1562" y="1687"/>
                </a:cubicBezTo>
                <a:cubicBezTo>
                  <a:pt x="1562" y="1687"/>
                  <a:pt x="1563" y="1687"/>
                  <a:pt x="1563" y="1687"/>
                </a:cubicBezTo>
                <a:cubicBezTo>
                  <a:pt x="1563" y="1687"/>
                  <a:pt x="1563" y="1687"/>
                  <a:pt x="1563" y="1687"/>
                </a:cubicBezTo>
                <a:cubicBezTo>
                  <a:pt x="1566" y="1688"/>
                  <a:pt x="1568" y="1689"/>
                  <a:pt x="1570" y="1690"/>
                </a:cubicBezTo>
                <a:cubicBezTo>
                  <a:pt x="1570" y="1690"/>
                  <a:pt x="1571" y="1690"/>
                  <a:pt x="1571" y="1690"/>
                </a:cubicBezTo>
                <a:cubicBezTo>
                  <a:pt x="1573" y="1691"/>
                  <a:pt x="1575" y="1692"/>
                  <a:pt x="1577" y="1693"/>
                </a:cubicBezTo>
                <a:cubicBezTo>
                  <a:pt x="1577" y="1693"/>
                  <a:pt x="1577" y="1693"/>
                  <a:pt x="1578" y="1693"/>
                </a:cubicBezTo>
                <a:cubicBezTo>
                  <a:pt x="1578" y="1694"/>
                  <a:pt x="1578" y="1694"/>
                  <a:pt x="1578" y="1694"/>
                </a:cubicBezTo>
                <a:cubicBezTo>
                  <a:pt x="1580" y="1695"/>
                  <a:pt x="1581" y="1696"/>
                  <a:pt x="1582" y="1697"/>
                </a:cubicBezTo>
                <a:cubicBezTo>
                  <a:pt x="1584" y="1698"/>
                  <a:pt x="1586" y="1700"/>
                  <a:pt x="1588" y="1703"/>
                </a:cubicBezTo>
                <a:cubicBezTo>
                  <a:pt x="1590" y="1706"/>
                  <a:pt x="1592" y="1710"/>
                  <a:pt x="1592" y="1714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31"/>
                  <a:pt x="1592" y="1746"/>
                  <a:pt x="1592" y="1760"/>
                </a:cubicBezTo>
                <a:cubicBezTo>
                  <a:pt x="1592" y="1764"/>
                  <a:pt x="1593" y="1767"/>
                  <a:pt x="1592" y="1771"/>
                </a:cubicBezTo>
                <a:close/>
                <a:moveTo>
                  <a:pt x="1671" y="1490"/>
                </a:moveTo>
                <a:cubicBezTo>
                  <a:pt x="1671" y="1490"/>
                  <a:pt x="1670" y="1489"/>
                  <a:pt x="1670" y="1489"/>
                </a:cubicBezTo>
                <a:cubicBezTo>
                  <a:pt x="1670" y="1489"/>
                  <a:pt x="1669" y="1489"/>
                  <a:pt x="1669" y="1488"/>
                </a:cubicBezTo>
                <a:cubicBezTo>
                  <a:pt x="1667" y="1486"/>
                  <a:pt x="1666" y="1483"/>
                  <a:pt x="1665" y="1480"/>
                </a:cubicBezTo>
                <a:cubicBezTo>
                  <a:pt x="1665" y="1477"/>
                  <a:pt x="1665" y="1477"/>
                  <a:pt x="1665" y="1477"/>
                </a:cubicBezTo>
                <a:cubicBezTo>
                  <a:pt x="1665" y="1475"/>
                  <a:pt x="1665" y="1473"/>
                  <a:pt x="1665" y="1471"/>
                </a:cubicBezTo>
                <a:cubicBezTo>
                  <a:pt x="1665" y="1471"/>
                  <a:pt x="1665" y="1471"/>
                  <a:pt x="1665" y="1471"/>
                </a:cubicBezTo>
                <a:cubicBezTo>
                  <a:pt x="1664" y="1463"/>
                  <a:pt x="1662" y="1454"/>
                  <a:pt x="1663" y="1445"/>
                </a:cubicBezTo>
                <a:cubicBezTo>
                  <a:pt x="1663" y="1443"/>
                  <a:pt x="1663" y="1443"/>
                  <a:pt x="1663" y="1443"/>
                </a:cubicBezTo>
                <a:cubicBezTo>
                  <a:pt x="1662" y="1440"/>
                  <a:pt x="1663" y="1437"/>
                  <a:pt x="1665" y="1435"/>
                </a:cubicBezTo>
                <a:cubicBezTo>
                  <a:pt x="1667" y="1433"/>
                  <a:pt x="1669" y="1431"/>
                  <a:pt x="1673" y="1429"/>
                </a:cubicBezTo>
                <a:cubicBezTo>
                  <a:pt x="1676" y="1427"/>
                  <a:pt x="1680" y="1426"/>
                  <a:pt x="1684" y="1425"/>
                </a:cubicBezTo>
                <a:cubicBezTo>
                  <a:pt x="1684" y="1425"/>
                  <a:pt x="1684" y="1425"/>
                  <a:pt x="1684" y="1425"/>
                </a:cubicBezTo>
                <a:cubicBezTo>
                  <a:pt x="1685" y="1425"/>
                  <a:pt x="1685" y="1425"/>
                  <a:pt x="1685" y="1425"/>
                </a:cubicBezTo>
                <a:cubicBezTo>
                  <a:pt x="1687" y="1424"/>
                  <a:pt x="1689" y="1424"/>
                  <a:pt x="1690" y="1424"/>
                </a:cubicBezTo>
                <a:cubicBezTo>
                  <a:pt x="1691" y="1424"/>
                  <a:pt x="1692" y="1424"/>
                  <a:pt x="1693" y="1424"/>
                </a:cubicBezTo>
                <a:cubicBezTo>
                  <a:pt x="1700" y="1423"/>
                  <a:pt x="1708" y="1423"/>
                  <a:pt x="1716" y="1423"/>
                </a:cubicBezTo>
                <a:cubicBezTo>
                  <a:pt x="1769" y="1423"/>
                  <a:pt x="1769" y="1423"/>
                  <a:pt x="1769" y="1423"/>
                </a:cubicBezTo>
                <a:cubicBezTo>
                  <a:pt x="1772" y="1423"/>
                  <a:pt x="1775" y="1423"/>
                  <a:pt x="1778" y="1424"/>
                </a:cubicBezTo>
                <a:cubicBezTo>
                  <a:pt x="1792" y="1425"/>
                  <a:pt x="1808" y="1429"/>
                  <a:pt x="1810" y="1442"/>
                </a:cubicBezTo>
                <a:cubicBezTo>
                  <a:pt x="1814" y="1454"/>
                  <a:pt x="1815" y="1466"/>
                  <a:pt x="1817" y="1478"/>
                </a:cubicBezTo>
                <a:cubicBezTo>
                  <a:pt x="1818" y="1480"/>
                  <a:pt x="1818" y="1480"/>
                  <a:pt x="1818" y="1480"/>
                </a:cubicBezTo>
                <a:cubicBezTo>
                  <a:pt x="1818" y="1482"/>
                  <a:pt x="1818" y="1485"/>
                  <a:pt x="1817" y="1487"/>
                </a:cubicBezTo>
                <a:cubicBezTo>
                  <a:pt x="1817" y="1487"/>
                  <a:pt x="1817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3" y="1494"/>
                  <a:pt x="1807" y="1497"/>
                  <a:pt x="1799" y="1499"/>
                </a:cubicBezTo>
                <a:cubicBezTo>
                  <a:pt x="1798" y="1499"/>
                  <a:pt x="1798" y="1499"/>
                  <a:pt x="1797" y="1499"/>
                </a:cubicBezTo>
                <a:cubicBezTo>
                  <a:pt x="1796" y="1500"/>
                  <a:pt x="1796" y="1500"/>
                  <a:pt x="1795" y="1500"/>
                </a:cubicBezTo>
                <a:cubicBezTo>
                  <a:pt x="1794" y="1500"/>
                  <a:pt x="1794" y="1500"/>
                  <a:pt x="1793" y="1500"/>
                </a:cubicBezTo>
                <a:cubicBezTo>
                  <a:pt x="1792" y="1500"/>
                  <a:pt x="1790" y="1501"/>
                  <a:pt x="1789" y="1501"/>
                </a:cubicBezTo>
                <a:cubicBezTo>
                  <a:pt x="1771" y="1503"/>
                  <a:pt x="1750" y="1501"/>
                  <a:pt x="1741" y="1501"/>
                </a:cubicBezTo>
                <a:cubicBezTo>
                  <a:pt x="1707" y="1501"/>
                  <a:pt x="1707" y="1501"/>
                  <a:pt x="1707" y="1501"/>
                </a:cubicBezTo>
                <a:cubicBezTo>
                  <a:pt x="1704" y="1501"/>
                  <a:pt x="1702" y="1501"/>
                  <a:pt x="1699" y="1501"/>
                </a:cubicBezTo>
                <a:cubicBezTo>
                  <a:pt x="1697" y="1501"/>
                  <a:pt x="1695" y="1500"/>
                  <a:pt x="1693" y="1500"/>
                </a:cubicBezTo>
                <a:cubicBezTo>
                  <a:pt x="1693" y="1500"/>
                  <a:pt x="1692" y="1500"/>
                  <a:pt x="1692" y="1500"/>
                </a:cubicBezTo>
                <a:cubicBezTo>
                  <a:pt x="1691" y="1500"/>
                  <a:pt x="1691" y="1500"/>
                  <a:pt x="1691" y="1500"/>
                </a:cubicBezTo>
                <a:cubicBezTo>
                  <a:pt x="1689" y="1499"/>
                  <a:pt x="1687" y="1499"/>
                  <a:pt x="1685" y="1498"/>
                </a:cubicBezTo>
                <a:cubicBezTo>
                  <a:pt x="1684" y="1498"/>
                  <a:pt x="1684" y="1497"/>
                  <a:pt x="1683" y="1497"/>
                </a:cubicBezTo>
                <a:cubicBezTo>
                  <a:pt x="1681" y="1496"/>
                  <a:pt x="1680" y="1496"/>
                  <a:pt x="1678" y="1495"/>
                </a:cubicBezTo>
                <a:cubicBezTo>
                  <a:pt x="1676" y="1494"/>
                  <a:pt x="1674" y="1492"/>
                  <a:pt x="1672" y="1491"/>
                </a:cubicBezTo>
                <a:cubicBezTo>
                  <a:pt x="1672" y="1491"/>
                  <a:pt x="1671" y="1490"/>
                  <a:pt x="1671" y="1490"/>
                </a:cubicBezTo>
                <a:close/>
                <a:moveTo>
                  <a:pt x="1680" y="1622"/>
                </a:moveTo>
                <a:cubicBezTo>
                  <a:pt x="1677" y="1618"/>
                  <a:pt x="1676" y="1615"/>
                  <a:pt x="1675" y="1612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4" y="1593"/>
                  <a:pt x="1673" y="1580"/>
                  <a:pt x="1672" y="1567"/>
                </a:cubicBezTo>
                <a:cubicBezTo>
                  <a:pt x="1672" y="1567"/>
                  <a:pt x="1672" y="1567"/>
                  <a:pt x="1672" y="1567"/>
                </a:cubicBezTo>
                <a:cubicBezTo>
                  <a:pt x="1672" y="1566"/>
                  <a:pt x="1672" y="1566"/>
                  <a:pt x="1672" y="1566"/>
                </a:cubicBezTo>
                <a:cubicBezTo>
                  <a:pt x="1672" y="1565"/>
                  <a:pt x="1672" y="1564"/>
                  <a:pt x="1672" y="1563"/>
                </a:cubicBezTo>
                <a:cubicBezTo>
                  <a:pt x="1675" y="1535"/>
                  <a:pt x="1735" y="1542"/>
                  <a:pt x="1754" y="1542"/>
                </a:cubicBezTo>
                <a:cubicBezTo>
                  <a:pt x="1776" y="1542"/>
                  <a:pt x="1819" y="1537"/>
                  <a:pt x="1832" y="1559"/>
                </a:cubicBezTo>
                <a:cubicBezTo>
                  <a:pt x="1833" y="1561"/>
                  <a:pt x="1835" y="1563"/>
                  <a:pt x="1835" y="1565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7" y="1575"/>
                  <a:pt x="1838" y="1581"/>
                  <a:pt x="1840" y="1588"/>
                </a:cubicBezTo>
                <a:cubicBezTo>
                  <a:pt x="1844" y="1611"/>
                  <a:pt x="1844" y="1611"/>
                  <a:pt x="1844" y="1611"/>
                </a:cubicBezTo>
                <a:cubicBezTo>
                  <a:pt x="1845" y="1615"/>
                  <a:pt x="1844" y="1618"/>
                  <a:pt x="1843" y="1621"/>
                </a:cubicBezTo>
                <a:cubicBezTo>
                  <a:pt x="1842" y="1623"/>
                  <a:pt x="1840" y="1625"/>
                  <a:pt x="1838" y="1627"/>
                </a:cubicBezTo>
                <a:cubicBezTo>
                  <a:pt x="1838" y="1627"/>
                  <a:pt x="1837" y="1628"/>
                  <a:pt x="1836" y="1629"/>
                </a:cubicBezTo>
                <a:cubicBezTo>
                  <a:pt x="1836" y="1629"/>
                  <a:pt x="1835" y="1629"/>
                  <a:pt x="1835" y="1630"/>
                </a:cubicBezTo>
                <a:cubicBezTo>
                  <a:pt x="1835" y="1630"/>
                  <a:pt x="1834" y="1630"/>
                  <a:pt x="1834" y="1630"/>
                </a:cubicBezTo>
                <a:cubicBezTo>
                  <a:pt x="1833" y="1631"/>
                  <a:pt x="1832" y="1631"/>
                  <a:pt x="1830" y="1632"/>
                </a:cubicBezTo>
                <a:cubicBezTo>
                  <a:pt x="1829" y="1633"/>
                  <a:pt x="1828" y="1633"/>
                  <a:pt x="1827" y="1634"/>
                </a:cubicBezTo>
                <a:cubicBezTo>
                  <a:pt x="1826" y="1634"/>
                  <a:pt x="1825" y="1634"/>
                  <a:pt x="1825" y="1634"/>
                </a:cubicBezTo>
                <a:cubicBezTo>
                  <a:pt x="1824" y="1635"/>
                  <a:pt x="1823" y="1635"/>
                  <a:pt x="1822" y="1635"/>
                </a:cubicBezTo>
                <a:cubicBezTo>
                  <a:pt x="1821" y="1635"/>
                  <a:pt x="1820" y="1636"/>
                  <a:pt x="1819" y="1636"/>
                </a:cubicBezTo>
                <a:cubicBezTo>
                  <a:pt x="1818" y="1636"/>
                  <a:pt x="1818" y="1636"/>
                  <a:pt x="1818" y="1636"/>
                </a:cubicBezTo>
                <a:cubicBezTo>
                  <a:pt x="1816" y="1636"/>
                  <a:pt x="1814" y="1637"/>
                  <a:pt x="1812" y="1637"/>
                </a:cubicBezTo>
                <a:cubicBezTo>
                  <a:pt x="1809" y="1637"/>
                  <a:pt x="1807" y="1637"/>
                  <a:pt x="1805" y="1637"/>
                </a:cubicBezTo>
                <a:cubicBezTo>
                  <a:pt x="1805" y="1637"/>
                  <a:pt x="1805" y="1637"/>
                  <a:pt x="1805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777" y="1637"/>
                  <a:pt x="1750" y="1637"/>
                  <a:pt x="1722" y="1638"/>
                </a:cubicBezTo>
                <a:cubicBezTo>
                  <a:pt x="1719" y="1638"/>
                  <a:pt x="1716" y="1637"/>
                  <a:pt x="1714" y="1637"/>
                </a:cubicBezTo>
                <a:cubicBezTo>
                  <a:pt x="1713" y="1637"/>
                  <a:pt x="1712" y="1637"/>
                  <a:pt x="1712" y="1637"/>
                </a:cubicBezTo>
                <a:cubicBezTo>
                  <a:pt x="1709" y="1636"/>
                  <a:pt x="1707" y="1636"/>
                  <a:pt x="1705" y="1636"/>
                </a:cubicBezTo>
                <a:cubicBezTo>
                  <a:pt x="1705" y="1636"/>
                  <a:pt x="1705" y="1636"/>
                  <a:pt x="1705" y="1636"/>
                </a:cubicBezTo>
                <a:cubicBezTo>
                  <a:pt x="1704" y="1635"/>
                  <a:pt x="1704" y="1635"/>
                  <a:pt x="1704" y="1635"/>
                </a:cubicBezTo>
                <a:cubicBezTo>
                  <a:pt x="1701" y="1635"/>
                  <a:pt x="1699" y="1634"/>
                  <a:pt x="1697" y="1633"/>
                </a:cubicBezTo>
                <a:cubicBezTo>
                  <a:pt x="1696" y="1633"/>
                  <a:pt x="1695" y="1632"/>
                  <a:pt x="1695" y="1632"/>
                </a:cubicBezTo>
                <a:cubicBezTo>
                  <a:pt x="1693" y="1632"/>
                  <a:pt x="1692" y="1631"/>
                  <a:pt x="1691" y="1630"/>
                </a:cubicBezTo>
                <a:cubicBezTo>
                  <a:pt x="1691" y="1630"/>
                  <a:pt x="1690" y="1630"/>
                  <a:pt x="1690" y="1630"/>
                </a:cubicBezTo>
                <a:cubicBezTo>
                  <a:pt x="1686" y="1628"/>
                  <a:pt x="1682" y="1625"/>
                  <a:pt x="1680" y="1622"/>
                </a:cubicBezTo>
                <a:close/>
                <a:moveTo>
                  <a:pt x="1875" y="1783"/>
                </a:moveTo>
                <a:cubicBezTo>
                  <a:pt x="1873" y="1787"/>
                  <a:pt x="1870" y="1790"/>
                  <a:pt x="1866" y="1793"/>
                </a:cubicBezTo>
                <a:cubicBezTo>
                  <a:pt x="1862" y="1796"/>
                  <a:pt x="1858" y="1799"/>
                  <a:pt x="1852" y="1800"/>
                </a:cubicBezTo>
                <a:cubicBezTo>
                  <a:pt x="1846" y="1802"/>
                  <a:pt x="1840" y="1803"/>
                  <a:pt x="1833" y="1803"/>
                </a:cubicBezTo>
                <a:cubicBezTo>
                  <a:pt x="1815" y="1803"/>
                  <a:pt x="1815" y="1803"/>
                  <a:pt x="1815" y="1803"/>
                </a:cubicBezTo>
                <a:cubicBezTo>
                  <a:pt x="1814" y="1803"/>
                  <a:pt x="1814" y="1803"/>
                  <a:pt x="1814" y="1803"/>
                </a:cubicBezTo>
                <a:cubicBezTo>
                  <a:pt x="1789" y="1803"/>
                  <a:pt x="1765" y="1803"/>
                  <a:pt x="1740" y="1803"/>
                </a:cubicBezTo>
                <a:cubicBezTo>
                  <a:pt x="1737" y="1803"/>
                  <a:pt x="1734" y="1803"/>
                  <a:pt x="1731" y="1803"/>
                </a:cubicBezTo>
                <a:cubicBezTo>
                  <a:pt x="1730" y="1803"/>
                  <a:pt x="1730" y="1803"/>
                  <a:pt x="1729" y="1803"/>
                </a:cubicBezTo>
                <a:cubicBezTo>
                  <a:pt x="1726" y="1802"/>
                  <a:pt x="1724" y="1802"/>
                  <a:pt x="1721" y="1801"/>
                </a:cubicBezTo>
                <a:cubicBezTo>
                  <a:pt x="1721" y="1801"/>
                  <a:pt x="1721" y="1801"/>
                  <a:pt x="1720" y="1801"/>
                </a:cubicBezTo>
                <a:cubicBezTo>
                  <a:pt x="1720" y="1801"/>
                  <a:pt x="1720" y="1801"/>
                  <a:pt x="1720" y="1801"/>
                </a:cubicBezTo>
                <a:cubicBezTo>
                  <a:pt x="1709" y="1798"/>
                  <a:pt x="1698" y="1792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1" y="1782"/>
                  <a:pt x="1690" y="1780"/>
                  <a:pt x="1690" y="1778"/>
                </a:cubicBezTo>
                <a:cubicBezTo>
                  <a:pt x="1689" y="1777"/>
                  <a:pt x="1689" y="1776"/>
                  <a:pt x="1689" y="1775"/>
                </a:cubicBezTo>
                <a:cubicBezTo>
                  <a:pt x="1688" y="1774"/>
                  <a:pt x="1688" y="1773"/>
                  <a:pt x="1688" y="1772"/>
                </a:cubicBezTo>
                <a:cubicBezTo>
                  <a:pt x="1688" y="1772"/>
                  <a:pt x="1688" y="1771"/>
                  <a:pt x="1688" y="1771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6" y="1756"/>
                  <a:pt x="1685" y="1742"/>
                  <a:pt x="1684" y="1728"/>
                </a:cubicBezTo>
                <a:cubicBezTo>
                  <a:pt x="1684" y="1725"/>
                  <a:pt x="1684" y="1723"/>
                  <a:pt x="1684" y="1721"/>
                </a:cubicBezTo>
                <a:cubicBezTo>
                  <a:pt x="1683" y="1714"/>
                  <a:pt x="1683" y="1714"/>
                  <a:pt x="1683" y="1714"/>
                </a:cubicBezTo>
                <a:cubicBezTo>
                  <a:pt x="1683" y="1713"/>
                  <a:pt x="1683" y="1713"/>
                  <a:pt x="1683" y="1713"/>
                </a:cubicBezTo>
                <a:cubicBezTo>
                  <a:pt x="1683" y="1711"/>
                  <a:pt x="1683" y="1710"/>
                  <a:pt x="1684" y="1709"/>
                </a:cubicBezTo>
                <a:cubicBezTo>
                  <a:pt x="1684" y="1708"/>
                  <a:pt x="1684" y="1707"/>
                  <a:pt x="1684" y="1707"/>
                </a:cubicBezTo>
                <a:cubicBezTo>
                  <a:pt x="1685" y="1706"/>
                  <a:pt x="1685" y="1705"/>
                  <a:pt x="1685" y="1704"/>
                </a:cubicBezTo>
                <a:cubicBezTo>
                  <a:pt x="1686" y="1703"/>
                  <a:pt x="1686" y="1703"/>
                  <a:pt x="1686" y="1702"/>
                </a:cubicBezTo>
                <a:cubicBezTo>
                  <a:pt x="1686" y="1702"/>
                  <a:pt x="1686" y="1702"/>
                  <a:pt x="1686" y="1702"/>
                </a:cubicBezTo>
                <a:cubicBezTo>
                  <a:pt x="1687" y="1700"/>
                  <a:pt x="1688" y="1699"/>
                  <a:pt x="1689" y="1698"/>
                </a:cubicBezTo>
                <a:cubicBezTo>
                  <a:pt x="1690" y="1697"/>
                  <a:pt x="1691" y="1697"/>
                  <a:pt x="1691" y="1696"/>
                </a:cubicBezTo>
                <a:cubicBezTo>
                  <a:pt x="1692" y="1695"/>
                  <a:pt x="1693" y="1695"/>
                  <a:pt x="1694" y="1694"/>
                </a:cubicBezTo>
                <a:cubicBezTo>
                  <a:pt x="1695" y="1694"/>
                  <a:pt x="1695" y="1693"/>
                  <a:pt x="1695" y="1693"/>
                </a:cubicBezTo>
                <a:cubicBezTo>
                  <a:pt x="1695" y="1693"/>
                  <a:pt x="1696" y="1693"/>
                  <a:pt x="1696" y="1693"/>
                </a:cubicBezTo>
                <a:cubicBezTo>
                  <a:pt x="1698" y="1692"/>
                  <a:pt x="1699" y="1691"/>
                  <a:pt x="1701" y="1690"/>
                </a:cubicBezTo>
                <a:cubicBezTo>
                  <a:pt x="1702" y="1690"/>
                  <a:pt x="1702" y="1689"/>
                  <a:pt x="1702" y="1689"/>
                </a:cubicBezTo>
                <a:cubicBezTo>
                  <a:pt x="1703" y="1689"/>
                  <a:pt x="1703" y="1689"/>
                  <a:pt x="1703" y="1689"/>
                </a:cubicBezTo>
                <a:cubicBezTo>
                  <a:pt x="1704" y="1689"/>
                  <a:pt x="1704" y="1689"/>
                  <a:pt x="1705" y="1688"/>
                </a:cubicBezTo>
                <a:cubicBezTo>
                  <a:pt x="1706" y="1688"/>
                  <a:pt x="1708" y="1687"/>
                  <a:pt x="1709" y="1687"/>
                </a:cubicBezTo>
                <a:cubicBezTo>
                  <a:pt x="1710" y="1687"/>
                  <a:pt x="1711" y="1686"/>
                  <a:pt x="1712" y="1686"/>
                </a:cubicBezTo>
                <a:cubicBezTo>
                  <a:pt x="1713" y="1686"/>
                  <a:pt x="1714" y="1686"/>
                  <a:pt x="1714" y="1686"/>
                </a:cubicBezTo>
                <a:cubicBezTo>
                  <a:pt x="1717" y="1685"/>
                  <a:pt x="1720" y="1685"/>
                  <a:pt x="1723" y="1685"/>
                </a:cubicBezTo>
                <a:cubicBezTo>
                  <a:pt x="1723" y="1685"/>
                  <a:pt x="1724" y="1685"/>
                  <a:pt x="1724" y="1685"/>
                </a:cubicBezTo>
                <a:cubicBezTo>
                  <a:pt x="1725" y="1685"/>
                  <a:pt x="1726" y="1685"/>
                  <a:pt x="1727" y="1685"/>
                </a:cubicBezTo>
                <a:cubicBezTo>
                  <a:pt x="1731" y="1685"/>
                  <a:pt x="1731" y="1685"/>
                  <a:pt x="1731" y="1685"/>
                </a:cubicBezTo>
                <a:cubicBezTo>
                  <a:pt x="1736" y="1684"/>
                  <a:pt x="1740" y="1684"/>
                  <a:pt x="1744" y="1684"/>
                </a:cubicBezTo>
                <a:cubicBezTo>
                  <a:pt x="1748" y="1684"/>
                  <a:pt x="1752" y="1684"/>
                  <a:pt x="1755" y="1684"/>
                </a:cubicBezTo>
                <a:cubicBezTo>
                  <a:pt x="1791" y="1684"/>
                  <a:pt x="1791" y="1684"/>
                  <a:pt x="1791" y="1684"/>
                </a:cubicBezTo>
                <a:cubicBezTo>
                  <a:pt x="1801" y="1684"/>
                  <a:pt x="1811" y="1684"/>
                  <a:pt x="1820" y="1685"/>
                </a:cubicBezTo>
                <a:cubicBezTo>
                  <a:pt x="1822" y="1685"/>
                  <a:pt x="1823" y="1685"/>
                  <a:pt x="1825" y="1685"/>
                </a:cubicBezTo>
                <a:cubicBezTo>
                  <a:pt x="1826" y="1686"/>
                  <a:pt x="1827" y="1686"/>
                  <a:pt x="1828" y="1686"/>
                </a:cubicBezTo>
                <a:cubicBezTo>
                  <a:pt x="1828" y="1686"/>
                  <a:pt x="1829" y="1686"/>
                  <a:pt x="1830" y="1686"/>
                </a:cubicBezTo>
                <a:cubicBezTo>
                  <a:pt x="1830" y="1686"/>
                  <a:pt x="1831" y="1686"/>
                  <a:pt x="1831" y="1687"/>
                </a:cubicBezTo>
                <a:cubicBezTo>
                  <a:pt x="1832" y="1687"/>
                  <a:pt x="1832" y="1687"/>
                  <a:pt x="1833" y="1687"/>
                </a:cubicBezTo>
                <a:cubicBezTo>
                  <a:pt x="1834" y="1687"/>
                  <a:pt x="1836" y="1688"/>
                  <a:pt x="1838" y="1689"/>
                </a:cubicBezTo>
                <a:cubicBezTo>
                  <a:pt x="1839" y="1689"/>
                  <a:pt x="1840" y="1689"/>
                  <a:pt x="1841" y="1690"/>
                </a:cubicBezTo>
                <a:cubicBezTo>
                  <a:pt x="1842" y="1690"/>
                  <a:pt x="1842" y="1690"/>
                  <a:pt x="1843" y="1691"/>
                </a:cubicBezTo>
                <a:cubicBezTo>
                  <a:pt x="1845" y="1691"/>
                  <a:pt x="1846" y="1692"/>
                  <a:pt x="1847" y="1693"/>
                </a:cubicBezTo>
                <a:cubicBezTo>
                  <a:pt x="1852" y="1695"/>
                  <a:pt x="1856" y="1698"/>
                  <a:pt x="1859" y="1702"/>
                </a:cubicBezTo>
                <a:cubicBezTo>
                  <a:pt x="1862" y="1705"/>
                  <a:pt x="1864" y="1709"/>
                  <a:pt x="1865" y="1713"/>
                </a:cubicBezTo>
                <a:cubicBezTo>
                  <a:pt x="1870" y="1736"/>
                  <a:pt x="1870" y="1736"/>
                  <a:pt x="1870" y="1736"/>
                </a:cubicBezTo>
                <a:cubicBezTo>
                  <a:pt x="1871" y="1746"/>
                  <a:pt x="1873" y="1755"/>
                  <a:pt x="1875" y="1764"/>
                </a:cubicBezTo>
                <a:cubicBezTo>
                  <a:pt x="1875" y="1764"/>
                  <a:pt x="1875" y="1764"/>
                  <a:pt x="1875" y="1764"/>
                </a:cubicBezTo>
                <a:cubicBezTo>
                  <a:pt x="1876" y="1770"/>
                  <a:pt x="1876" y="1770"/>
                  <a:pt x="1876" y="1770"/>
                </a:cubicBezTo>
                <a:cubicBezTo>
                  <a:pt x="1877" y="1775"/>
                  <a:pt x="1877" y="1779"/>
                  <a:pt x="1875" y="1783"/>
                </a:cubicBezTo>
                <a:close/>
                <a:moveTo>
                  <a:pt x="2041" y="1494"/>
                </a:moveTo>
                <a:cubicBezTo>
                  <a:pt x="2036" y="1492"/>
                  <a:pt x="2032" y="1490"/>
                  <a:pt x="2030" y="1487"/>
                </a:cubicBezTo>
                <a:cubicBezTo>
                  <a:pt x="2027" y="1485"/>
                  <a:pt x="2024" y="1482"/>
                  <a:pt x="2023" y="1479"/>
                </a:cubicBezTo>
                <a:cubicBezTo>
                  <a:pt x="2021" y="1474"/>
                  <a:pt x="2021" y="1474"/>
                  <a:pt x="2021" y="1474"/>
                </a:cubicBezTo>
                <a:cubicBezTo>
                  <a:pt x="2019" y="1467"/>
                  <a:pt x="2016" y="1460"/>
                  <a:pt x="2014" y="1453"/>
                </a:cubicBezTo>
                <a:cubicBezTo>
                  <a:pt x="2012" y="1449"/>
                  <a:pt x="2009" y="1444"/>
                  <a:pt x="2009" y="1439"/>
                </a:cubicBezTo>
                <a:cubicBezTo>
                  <a:pt x="2009" y="1439"/>
                  <a:pt x="2009" y="1438"/>
                  <a:pt x="2009" y="1437"/>
                </a:cubicBezTo>
                <a:cubicBezTo>
                  <a:pt x="2009" y="1437"/>
                  <a:pt x="2009" y="1437"/>
                  <a:pt x="2009" y="1437"/>
                </a:cubicBezTo>
                <a:cubicBezTo>
                  <a:pt x="2009" y="1436"/>
                  <a:pt x="2009" y="1436"/>
                  <a:pt x="2009" y="1436"/>
                </a:cubicBezTo>
                <a:cubicBezTo>
                  <a:pt x="2010" y="1435"/>
                  <a:pt x="2009" y="1435"/>
                  <a:pt x="2010" y="1434"/>
                </a:cubicBezTo>
                <a:cubicBezTo>
                  <a:pt x="2010" y="1434"/>
                  <a:pt x="2010" y="1434"/>
                  <a:pt x="2010" y="1434"/>
                </a:cubicBezTo>
                <a:cubicBezTo>
                  <a:pt x="2016" y="1421"/>
                  <a:pt x="2039" y="1423"/>
                  <a:pt x="2051" y="1423"/>
                </a:cubicBezTo>
                <a:cubicBezTo>
                  <a:pt x="2110" y="1422"/>
                  <a:pt x="2110" y="1422"/>
                  <a:pt x="2110" y="1422"/>
                </a:cubicBezTo>
                <a:cubicBezTo>
                  <a:pt x="2115" y="1422"/>
                  <a:pt x="2120" y="1423"/>
                  <a:pt x="2125" y="1424"/>
                </a:cubicBezTo>
                <a:cubicBezTo>
                  <a:pt x="2126" y="1424"/>
                  <a:pt x="2128" y="1424"/>
                  <a:pt x="2129" y="1425"/>
                </a:cubicBezTo>
                <a:cubicBezTo>
                  <a:pt x="2129" y="1425"/>
                  <a:pt x="2130" y="1425"/>
                  <a:pt x="2131" y="1425"/>
                </a:cubicBezTo>
                <a:cubicBezTo>
                  <a:pt x="2132" y="1425"/>
                  <a:pt x="2133" y="1426"/>
                  <a:pt x="2133" y="1426"/>
                </a:cubicBezTo>
                <a:cubicBezTo>
                  <a:pt x="2135" y="1426"/>
                  <a:pt x="2137" y="1427"/>
                  <a:pt x="2138" y="1428"/>
                </a:cubicBezTo>
                <a:cubicBezTo>
                  <a:pt x="2139" y="1428"/>
                  <a:pt x="2139" y="1428"/>
                  <a:pt x="2139" y="1428"/>
                </a:cubicBezTo>
                <a:cubicBezTo>
                  <a:pt x="2139" y="1428"/>
                  <a:pt x="2139" y="1428"/>
                  <a:pt x="2140" y="1428"/>
                </a:cubicBezTo>
                <a:cubicBezTo>
                  <a:pt x="2141" y="1429"/>
                  <a:pt x="2142" y="1429"/>
                  <a:pt x="2144" y="1430"/>
                </a:cubicBezTo>
                <a:cubicBezTo>
                  <a:pt x="2145" y="1431"/>
                  <a:pt x="2146" y="1431"/>
                  <a:pt x="2146" y="1431"/>
                </a:cubicBezTo>
                <a:cubicBezTo>
                  <a:pt x="2147" y="1432"/>
                  <a:pt x="2147" y="1432"/>
                  <a:pt x="2148" y="1432"/>
                </a:cubicBezTo>
                <a:cubicBezTo>
                  <a:pt x="2148" y="1433"/>
                  <a:pt x="2148" y="1433"/>
                  <a:pt x="2149" y="1433"/>
                </a:cubicBezTo>
                <a:cubicBezTo>
                  <a:pt x="2149" y="1433"/>
                  <a:pt x="2150" y="1434"/>
                  <a:pt x="2150" y="1434"/>
                </a:cubicBezTo>
                <a:cubicBezTo>
                  <a:pt x="2153" y="1436"/>
                  <a:pt x="2156" y="1439"/>
                  <a:pt x="2157" y="1442"/>
                </a:cubicBezTo>
                <a:cubicBezTo>
                  <a:pt x="2157" y="1442"/>
                  <a:pt x="2157" y="1442"/>
                  <a:pt x="2157" y="1442"/>
                </a:cubicBezTo>
                <a:cubicBezTo>
                  <a:pt x="2163" y="1450"/>
                  <a:pt x="2166" y="1460"/>
                  <a:pt x="2170" y="1468"/>
                </a:cubicBezTo>
                <a:cubicBezTo>
                  <a:pt x="2170" y="1468"/>
                  <a:pt x="2170" y="1468"/>
                  <a:pt x="2170" y="1468"/>
                </a:cubicBezTo>
                <a:cubicBezTo>
                  <a:pt x="2172" y="1473"/>
                  <a:pt x="2176" y="1477"/>
                  <a:pt x="2177" y="1482"/>
                </a:cubicBezTo>
                <a:cubicBezTo>
                  <a:pt x="2177" y="1482"/>
                  <a:pt x="2177" y="1483"/>
                  <a:pt x="2177" y="1483"/>
                </a:cubicBezTo>
                <a:cubicBezTo>
                  <a:pt x="2177" y="1483"/>
                  <a:pt x="2177" y="1483"/>
                  <a:pt x="2177" y="1483"/>
                </a:cubicBezTo>
                <a:cubicBezTo>
                  <a:pt x="2178" y="1492"/>
                  <a:pt x="2170" y="1496"/>
                  <a:pt x="2162" y="1498"/>
                </a:cubicBezTo>
                <a:cubicBezTo>
                  <a:pt x="2161" y="1498"/>
                  <a:pt x="2161" y="1498"/>
                  <a:pt x="2161" y="1499"/>
                </a:cubicBezTo>
                <a:cubicBezTo>
                  <a:pt x="2160" y="1499"/>
                  <a:pt x="2160" y="1499"/>
                  <a:pt x="2159" y="1499"/>
                </a:cubicBezTo>
                <a:cubicBezTo>
                  <a:pt x="2158" y="1499"/>
                  <a:pt x="2156" y="1499"/>
                  <a:pt x="2155" y="1500"/>
                </a:cubicBezTo>
                <a:cubicBezTo>
                  <a:pt x="2154" y="1500"/>
                  <a:pt x="2154" y="1500"/>
                  <a:pt x="2153" y="1500"/>
                </a:cubicBezTo>
                <a:cubicBezTo>
                  <a:pt x="2152" y="1500"/>
                  <a:pt x="2150" y="1500"/>
                  <a:pt x="2149" y="1500"/>
                </a:cubicBezTo>
                <a:cubicBezTo>
                  <a:pt x="2148" y="1500"/>
                  <a:pt x="2147" y="1500"/>
                  <a:pt x="2146" y="1500"/>
                </a:cubicBezTo>
                <a:cubicBezTo>
                  <a:pt x="2146" y="1500"/>
                  <a:pt x="2146" y="1500"/>
                  <a:pt x="2146" y="1500"/>
                </a:cubicBezTo>
                <a:cubicBezTo>
                  <a:pt x="2144" y="1500"/>
                  <a:pt x="2144" y="1500"/>
                  <a:pt x="2144" y="1500"/>
                </a:cubicBezTo>
                <a:cubicBezTo>
                  <a:pt x="2135" y="1500"/>
                  <a:pt x="2126" y="1500"/>
                  <a:pt x="2117" y="1500"/>
                </a:cubicBezTo>
                <a:cubicBezTo>
                  <a:pt x="2102" y="1500"/>
                  <a:pt x="2087" y="1500"/>
                  <a:pt x="2072" y="1500"/>
                </a:cubicBezTo>
                <a:cubicBezTo>
                  <a:pt x="2061" y="1500"/>
                  <a:pt x="2050" y="1499"/>
                  <a:pt x="2041" y="1494"/>
                </a:cubicBezTo>
                <a:cubicBezTo>
                  <a:pt x="2041" y="1494"/>
                  <a:pt x="2041" y="1494"/>
                  <a:pt x="2041" y="1494"/>
                </a:cubicBezTo>
                <a:close/>
                <a:moveTo>
                  <a:pt x="2079" y="1621"/>
                </a:moveTo>
                <a:cubicBezTo>
                  <a:pt x="2076" y="1617"/>
                  <a:pt x="2073" y="1614"/>
                  <a:pt x="2072" y="1611"/>
                </a:cubicBezTo>
                <a:cubicBezTo>
                  <a:pt x="2064" y="1588"/>
                  <a:pt x="2064" y="1588"/>
                  <a:pt x="2064" y="1588"/>
                </a:cubicBezTo>
                <a:cubicBezTo>
                  <a:pt x="2061" y="1581"/>
                  <a:pt x="2059" y="1575"/>
                  <a:pt x="2056" y="1568"/>
                </a:cubicBezTo>
                <a:cubicBezTo>
                  <a:pt x="2056" y="1568"/>
                  <a:pt x="2056" y="1568"/>
                  <a:pt x="2056" y="1568"/>
                </a:cubicBezTo>
                <a:cubicBezTo>
                  <a:pt x="2055" y="1565"/>
                  <a:pt x="2055" y="1565"/>
                  <a:pt x="2055" y="1565"/>
                </a:cubicBezTo>
                <a:cubicBezTo>
                  <a:pt x="2054" y="1561"/>
                  <a:pt x="2054" y="1558"/>
                  <a:pt x="2055" y="1555"/>
                </a:cubicBezTo>
                <a:cubicBezTo>
                  <a:pt x="2056" y="1553"/>
                  <a:pt x="2057" y="1552"/>
                  <a:pt x="2059" y="1550"/>
                </a:cubicBezTo>
                <a:cubicBezTo>
                  <a:pt x="2059" y="1550"/>
                  <a:pt x="2059" y="1550"/>
                  <a:pt x="2060" y="1549"/>
                </a:cubicBezTo>
                <a:cubicBezTo>
                  <a:pt x="2060" y="1549"/>
                  <a:pt x="2061" y="1548"/>
                  <a:pt x="2061" y="1548"/>
                </a:cubicBezTo>
                <a:cubicBezTo>
                  <a:pt x="2064" y="1546"/>
                  <a:pt x="2068" y="1544"/>
                  <a:pt x="2072" y="1543"/>
                </a:cubicBezTo>
                <a:cubicBezTo>
                  <a:pt x="2076" y="1542"/>
                  <a:pt x="2080" y="1542"/>
                  <a:pt x="2084" y="1541"/>
                </a:cubicBezTo>
                <a:cubicBezTo>
                  <a:pt x="2100" y="1540"/>
                  <a:pt x="2117" y="1541"/>
                  <a:pt x="2125" y="1541"/>
                </a:cubicBezTo>
                <a:cubicBezTo>
                  <a:pt x="2153" y="1541"/>
                  <a:pt x="2202" y="1535"/>
                  <a:pt x="2218" y="1564"/>
                </a:cubicBezTo>
                <a:cubicBezTo>
                  <a:pt x="2218" y="1564"/>
                  <a:pt x="2218" y="1564"/>
                  <a:pt x="2218" y="1564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24" y="1577"/>
                  <a:pt x="2230" y="1589"/>
                  <a:pt x="2236" y="1601"/>
                </a:cubicBezTo>
                <a:cubicBezTo>
                  <a:pt x="2238" y="1605"/>
                  <a:pt x="2241" y="1609"/>
                  <a:pt x="2242" y="1614"/>
                </a:cubicBezTo>
                <a:cubicBezTo>
                  <a:pt x="2242" y="1614"/>
                  <a:pt x="2242" y="1614"/>
                  <a:pt x="2242" y="1614"/>
                </a:cubicBezTo>
                <a:cubicBezTo>
                  <a:pt x="2242" y="1615"/>
                  <a:pt x="2242" y="1616"/>
                  <a:pt x="2242" y="1617"/>
                </a:cubicBezTo>
                <a:cubicBezTo>
                  <a:pt x="2242" y="1618"/>
                  <a:pt x="2242" y="1619"/>
                  <a:pt x="2242" y="1620"/>
                </a:cubicBezTo>
                <a:cubicBezTo>
                  <a:pt x="2242" y="1620"/>
                  <a:pt x="2242" y="1620"/>
                  <a:pt x="2242" y="1620"/>
                </a:cubicBezTo>
                <a:cubicBezTo>
                  <a:pt x="2242" y="1620"/>
                  <a:pt x="2242" y="1621"/>
                  <a:pt x="2242" y="1621"/>
                </a:cubicBezTo>
                <a:cubicBezTo>
                  <a:pt x="2242" y="1622"/>
                  <a:pt x="2241" y="1623"/>
                  <a:pt x="2240" y="1624"/>
                </a:cubicBezTo>
                <a:cubicBezTo>
                  <a:pt x="2240" y="1625"/>
                  <a:pt x="2240" y="1625"/>
                  <a:pt x="2240" y="1625"/>
                </a:cubicBezTo>
                <a:cubicBezTo>
                  <a:pt x="2239" y="1626"/>
                  <a:pt x="2238" y="1627"/>
                  <a:pt x="2237" y="1628"/>
                </a:cubicBezTo>
                <a:cubicBezTo>
                  <a:pt x="2237" y="1628"/>
                  <a:pt x="2237" y="1628"/>
                  <a:pt x="2237" y="1628"/>
                </a:cubicBezTo>
                <a:cubicBezTo>
                  <a:pt x="2236" y="1629"/>
                  <a:pt x="2236" y="1629"/>
                  <a:pt x="2236" y="1629"/>
                </a:cubicBezTo>
                <a:cubicBezTo>
                  <a:pt x="2235" y="1630"/>
                  <a:pt x="2234" y="1630"/>
                  <a:pt x="2234" y="1630"/>
                </a:cubicBezTo>
                <a:cubicBezTo>
                  <a:pt x="2231" y="1632"/>
                  <a:pt x="2229" y="1633"/>
                  <a:pt x="2225" y="1634"/>
                </a:cubicBezTo>
                <a:cubicBezTo>
                  <a:pt x="2225" y="1634"/>
                  <a:pt x="2224" y="1635"/>
                  <a:pt x="2223" y="1635"/>
                </a:cubicBezTo>
                <a:cubicBezTo>
                  <a:pt x="2221" y="1635"/>
                  <a:pt x="2220" y="1635"/>
                  <a:pt x="2219" y="1636"/>
                </a:cubicBezTo>
                <a:cubicBezTo>
                  <a:pt x="2218" y="1636"/>
                  <a:pt x="2218" y="1636"/>
                  <a:pt x="2217" y="1636"/>
                </a:cubicBezTo>
                <a:cubicBezTo>
                  <a:pt x="2217" y="1636"/>
                  <a:pt x="2216" y="1636"/>
                  <a:pt x="2216" y="1636"/>
                </a:cubicBezTo>
                <a:cubicBezTo>
                  <a:pt x="2187" y="1639"/>
                  <a:pt x="2156" y="1636"/>
                  <a:pt x="2126" y="1637"/>
                </a:cubicBezTo>
                <a:cubicBezTo>
                  <a:pt x="2123" y="1637"/>
                  <a:pt x="2120" y="1636"/>
                  <a:pt x="2117" y="1636"/>
                </a:cubicBezTo>
                <a:cubicBezTo>
                  <a:pt x="2117" y="1636"/>
                  <a:pt x="2117" y="1636"/>
                  <a:pt x="2117" y="1636"/>
                </a:cubicBezTo>
                <a:cubicBezTo>
                  <a:pt x="2106" y="1635"/>
                  <a:pt x="2095" y="1631"/>
                  <a:pt x="2086" y="1625"/>
                </a:cubicBezTo>
                <a:cubicBezTo>
                  <a:pt x="2083" y="1624"/>
                  <a:pt x="2081" y="1622"/>
                  <a:pt x="2079" y="1621"/>
                </a:cubicBezTo>
                <a:close/>
                <a:moveTo>
                  <a:pt x="2322" y="1782"/>
                </a:moveTo>
                <a:cubicBezTo>
                  <a:pt x="2322" y="1783"/>
                  <a:pt x="2321" y="1783"/>
                  <a:pt x="2321" y="1784"/>
                </a:cubicBezTo>
                <a:cubicBezTo>
                  <a:pt x="2321" y="1785"/>
                  <a:pt x="2321" y="1785"/>
                  <a:pt x="2321" y="1786"/>
                </a:cubicBezTo>
                <a:cubicBezTo>
                  <a:pt x="2320" y="1787"/>
                  <a:pt x="2320" y="1788"/>
                  <a:pt x="2319" y="1789"/>
                </a:cubicBezTo>
                <a:cubicBezTo>
                  <a:pt x="2319" y="1789"/>
                  <a:pt x="2319" y="1789"/>
                  <a:pt x="2319" y="1790"/>
                </a:cubicBezTo>
                <a:cubicBezTo>
                  <a:pt x="2318" y="1790"/>
                  <a:pt x="2318" y="1791"/>
                  <a:pt x="2317" y="1791"/>
                </a:cubicBezTo>
                <a:cubicBezTo>
                  <a:pt x="2317" y="1791"/>
                  <a:pt x="2317" y="1792"/>
                  <a:pt x="2316" y="1792"/>
                </a:cubicBezTo>
                <a:cubicBezTo>
                  <a:pt x="2316" y="1792"/>
                  <a:pt x="2316" y="1792"/>
                  <a:pt x="2316" y="1793"/>
                </a:cubicBezTo>
                <a:cubicBezTo>
                  <a:pt x="2310" y="1798"/>
                  <a:pt x="2303" y="1800"/>
                  <a:pt x="2296" y="1801"/>
                </a:cubicBezTo>
                <a:cubicBezTo>
                  <a:pt x="2296" y="1801"/>
                  <a:pt x="2295" y="1801"/>
                  <a:pt x="2295" y="1801"/>
                </a:cubicBezTo>
                <a:cubicBezTo>
                  <a:pt x="2292" y="1802"/>
                  <a:pt x="2289" y="1802"/>
                  <a:pt x="2286" y="1802"/>
                </a:cubicBezTo>
                <a:cubicBezTo>
                  <a:pt x="2286" y="1802"/>
                  <a:pt x="2286" y="1802"/>
                  <a:pt x="2286" y="1802"/>
                </a:cubicBezTo>
                <a:cubicBezTo>
                  <a:pt x="2283" y="1802"/>
                  <a:pt x="2283" y="1802"/>
                  <a:pt x="2283" y="1802"/>
                </a:cubicBezTo>
                <a:cubicBezTo>
                  <a:pt x="2280" y="1802"/>
                  <a:pt x="2277" y="1802"/>
                  <a:pt x="2275" y="1802"/>
                </a:cubicBezTo>
                <a:cubicBezTo>
                  <a:pt x="2193" y="1802"/>
                  <a:pt x="2193" y="1802"/>
                  <a:pt x="2193" y="1802"/>
                </a:cubicBezTo>
                <a:cubicBezTo>
                  <a:pt x="2190" y="1802"/>
                  <a:pt x="2187" y="1802"/>
                  <a:pt x="2184" y="1802"/>
                </a:cubicBezTo>
                <a:cubicBezTo>
                  <a:pt x="2183" y="1801"/>
                  <a:pt x="2182" y="1801"/>
                  <a:pt x="2181" y="1801"/>
                </a:cubicBezTo>
                <a:cubicBezTo>
                  <a:pt x="2164" y="1799"/>
                  <a:pt x="2144" y="1791"/>
                  <a:pt x="2135" y="1776"/>
                </a:cubicBezTo>
                <a:cubicBezTo>
                  <a:pt x="2133" y="1774"/>
                  <a:pt x="2132" y="1772"/>
                  <a:pt x="2131" y="1770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27" y="1757"/>
                  <a:pt x="2122" y="1746"/>
                  <a:pt x="2118" y="1734"/>
                </a:cubicBezTo>
                <a:cubicBezTo>
                  <a:pt x="2116" y="1728"/>
                  <a:pt x="2112" y="1720"/>
                  <a:pt x="2110" y="1713"/>
                </a:cubicBezTo>
                <a:cubicBezTo>
                  <a:pt x="2110" y="1713"/>
                  <a:pt x="2110" y="1713"/>
                  <a:pt x="2110" y="1713"/>
                </a:cubicBezTo>
                <a:cubicBezTo>
                  <a:pt x="2110" y="1713"/>
                  <a:pt x="2110" y="1712"/>
                  <a:pt x="2110" y="1712"/>
                </a:cubicBezTo>
                <a:cubicBezTo>
                  <a:pt x="2110" y="1712"/>
                  <a:pt x="2109" y="1711"/>
                  <a:pt x="2109" y="1710"/>
                </a:cubicBezTo>
                <a:cubicBezTo>
                  <a:pt x="2109" y="1707"/>
                  <a:pt x="2109" y="1704"/>
                  <a:pt x="2109" y="1701"/>
                </a:cubicBezTo>
                <a:cubicBezTo>
                  <a:pt x="2110" y="1699"/>
                  <a:pt x="2111" y="1698"/>
                  <a:pt x="2112" y="1696"/>
                </a:cubicBezTo>
                <a:cubicBezTo>
                  <a:pt x="2112" y="1696"/>
                  <a:pt x="2112" y="1696"/>
                  <a:pt x="2112" y="1696"/>
                </a:cubicBezTo>
                <a:cubicBezTo>
                  <a:pt x="2117" y="1688"/>
                  <a:pt x="2126" y="1685"/>
                  <a:pt x="2136" y="1684"/>
                </a:cubicBezTo>
                <a:cubicBezTo>
                  <a:pt x="2136" y="1684"/>
                  <a:pt x="2136" y="1684"/>
                  <a:pt x="2137" y="1684"/>
                </a:cubicBezTo>
                <a:cubicBezTo>
                  <a:pt x="2139" y="1684"/>
                  <a:pt x="2141" y="1684"/>
                  <a:pt x="2144" y="1684"/>
                </a:cubicBezTo>
                <a:cubicBezTo>
                  <a:pt x="2144" y="1684"/>
                  <a:pt x="2145" y="1683"/>
                  <a:pt x="2145" y="1683"/>
                </a:cubicBezTo>
                <a:cubicBezTo>
                  <a:pt x="2151" y="1683"/>
                  <a:pt x="2151" y="1683"/>
                  <a:pt x="2151" y="1683"/>
                </a:cubicBezTo>
                <a:cubicBezTo>
                  <a:pt x="2152" y="1683"/>
                  <a:pt x="2153" y="1683"/>
                  <a:pt x="2155" y="1683"/>
                </a:cubicBezTo>
                <a:cubicBezTo>
                  <a:pt x="2180" y="1683"/>
                  <a:pt x="2205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4" y="1683"/>
                  <a:pt x="2237" y="1683"/>
                  <a:pt x="2240" y="1684"/>
                </a:cubicBezTo>
                <a:cubicBezTo>
                  <a:pt x="2240" y="1684"/>
                  <a:pt x="2241" y="1684"/>
                  <a:pt x="2241" y="1684"/>
                </a:cubicBezTo>
                <a:cubicBezTo>
                  <a:pt x="2258" y="1686"/>
                  <a:pt x="2277" y="1693"/>
                  <a:pt x="2287" y="1706"/>
                </a:cubicBezTo>
                <a:cubicBezTo>
                  <a:pt x="2289" y="1708"/>
                  <a:pt x="2290" y="1710"/>
                  <a:pt x="2291" y="1712"/>
                </a:cubicBezTo>
                <a:cubicBezTo>
                  <a:pt x="2294" y="1717"/>
                  <a:pt x="2294" y="1717"/>
                  <a:pt x="2294" y="1717"/>
                </a:cubicBezTo>
                <a:cubicBezTo>
                  <a:pt x="2299" y="1727"/>
                  <a:pt x="2304" y="1737"/>
                  <a:pt x="2309" y="1748"/>
                </a:cubicBezTo>
                <a:cubicBezTo>
                  <a:pt x="2312" y="1754"/>
                  <a:pt x="2318" y="1762"/>
                  <a:pt x="2320" y="1771"/>
                </a:cubicBezTo>
                <a:cubicBezTo>
                  <a:pt x="2322" y="1775"/>
                  <a:pt x="2323" y="1778"/>
                  <a:pt x="2322" y="1782"/>
                </a:cubicBezTo>
                <a:close/>
                <a:moveTo>
                  <a:pt x="2340" y="1624"/>
                </a:moveTo>
                <a:cubicBezTo>
                  <a:pt x="2338" y="1622"/>
                  <a:pt x="2337" y="1621"/>
                  <a:pt x="2335" y="1620"/>
                </a:cubicBezTo>
                <a:cubicBezTo>
                  <a:pt x="2331" y="1617"/>
                  <a:pt x="2328" y="1613"/>
                  <a:pt x="2326" y="1610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17" y="1594"/>
                  <a:pt x="2310" y="1582"/>
                  <a:pt x="2303" y="1569"/>
                </a:cubicBezTo>
                <a:cubicBezTo>
                  <a:pt x="2303" y="1569"/>
                  <a:pt x="2303" y="1569"/>
                  <a:pt x="2303" y="1569"/>
                </a:cubicBezTo>
                <a:cubicBezTo>
                  <a:pt x="2300" y="1564"/>
                  <a:pt x="2300" y="1564"/>
                  <a:pt x="2300" y="1564"/>
                </a:cubicBezTo>
                <a:cubicBezTo>
                  <a:pt x="2298" y="1561"/>
                  <a:pt x="2298" y="1558"/>
                  <a:pt x="2298" y="1555"/>
                </a:cubicBezTo>
                <a:cubicBezTo>
                  <a:pt x="2299" y="1552"/>
                  <a:pt x="2300" y="1550"/>
                  <a:pt x="2303" y="1547"/>
                </a:cubicBezTo>
                <a:cubicBezTo>
                  <a:pt x="2306" y="1545"/>
                  <a:pt x="2309" y="1544"/>
                  <a:pt x="2313" y="1542"/>
                </a:cubicBezTo>
                <a:cubicBezTo>
                  <a:pt x="2318" y="1541"/>
                  <a:pt x="2323" y="1541"/>
                  <a:pt x="2329" y="1541"/>
                </a:cubicBezTo>
                <a:cubicBezTo>
                  <a:pt x="2330" y="1541"/>
                  <a:pt x="2330" y="1541"/>
                  <a:pt x="2330" y="1541"/>
                </a:cubicBezTo>
                <a:cubicBezTo>
                  <a:pt x="2342" y="1540"/>
                  <a:pt x="2356" y="1540"/>
                  <a:pt x="2363" y="1540"/>
                </a:cubicBezTo>
                <a:cubicBezTo>
                  <a:pt x="2394" y="1540"/>
                  <a:pt x="2443" y="1534"/>
                  <a:pt x="2463" y="1564"/>
                </a:cubicBezTo>
                <a:cubicBezTo>
                  <a:pt x="2470" y="1573"/>
                  <a:pt x="2476" y="1583"/>
                  <a:pt x="2483" y="1593"/>
                </a:cubicBezTo>
                <a:cubicBezTo>
                  <a:pt x="2486" y="1598"/>
                  <a:pt x="2492" y="1605"/>
                  <a:pt x="2495" y="1611"/>
                </a:cubicBezTo>
                <a:cubicBezTo>
                  <a:pt x="2497" y="1614"/>
                  <a:pt x="2498" y="1617"/>
                  <a:pt x="2498" y="1620"/>
                </a:cubicBezTo>
                <a:cubicBezTo>
                  <a:pt x="2498" y="1621"/>
                  <a:pt x="2497" y="1623"/>
                  <a:pt x="2496" y="1625"/>
                </a:cubicBezTo>
                <a:cubicBezTo>
                  <a:pt x="2496" y="1626"/>
                  <a:pt x="2495" y="1627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3" y="1629"/>
                  <a:pt x="2493" y="1629"/>
                  <a:pt x="2492" y="1630"/>
                </a:cubicBezTo>
                <a:cubicBezTo>
                  <a:pt x="2492" y="1630"/>
                  <a:pt x="2491" y="1630"/>
                  <a:pt x="2491" y="1630"/>
                </a:cubicBezTo>
                <a:cubicBezTo>
                  <a:pt x="2490" y="1631"/>
                  <a:pt x="2489" y="1631"/>
                  <a:pt x="2488" y="1632"/>
                </a:cubicBezTo>
                <a:cubicBezTo>
                  <a:pt x="2487" y="1632"/>
                  <a:pt x="2485" y="1633"/>
                  <a:pt x="2484" y="1633"/>
                </a:cubicBezTo>
                <a:cubicBezTo>
                  <a:pt x="2484" y="1633"/>
                  <a:pt x="2484" y="1634"/>
                  <a:pt x="2484" y="1634"/>
                </a:cubicBezTo>
                <a:cubicBezTo>
                  <a:pt x="2484" y="1634"/>
                  <a:pt x="2483" y="1634"/>
                  <a:pt x="2483" y="1634"/>
                </a:cubicBezTo>
                <a:cubicBezTo>
                  <a:pt x="2469" y="1638"/>
                  <a:pt x="2448" y="1636"/>
                  <a:pt x="2434" y="1636"/>
                </a:cubicBezTo>
                <a:cubicBezTo>
                  <a:pt x="2418" y="1636"/>
                  <a:pt x="2401" y="1636"/>
                  <a:pt x="2385" y="1636"/>
                </a:cubicBezTo>
                <a:cubicBezTo>
                  <a:pt x="2370" y="1636"/>
                  <a:pt x="2353" y="1632"/>
                  <a:pt x="2340" y="1624"/>
                </a:cubicBezTo>
                <a:close/>
                <a:moveTo>
                  <a:pt x="2605" y="1791"/>
                </a:moveTo>
                <a:cubicBezTo>
                  <a:pt x="2605" y="1791"/>
                  <a:pt x="2605" y="1791"/>
                  <a:pt x="2604" y="1791"/>
                </a:cubicBezTo>
                <a:cubicBezTo>
                  <a:pt x="2602" y="1794"/>
                  <a:pt x="2598" y="1797"/>
                  <a:pt x="2593" y="1798"/>
                </a:cubicBezTo>
                <a:cubicBezTo>
                  <a:pt x="2589" y="1800"/>
                  <a:pt x="2583" y="1801"/>
                  <a:pt x="2576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41" y="1801"/>
                  <a:pt x="2512" y="1801"/>
                  <a:pt x="2483" y="1801"/>
                </a:cubicBezTo>
                <a:cubicBezTo>
                  <a:pt x="2480" y="1801"/>
                  <a:pt x="2476" y="1801"/>
                  <a:pt x="2473" y="1801"/>
                </a:cubicBezTo>
                <a:cubicBezTo>
                  <a:pt x="2473" y="1801"/>
                  <a:pt x="2473" y="1801"/>
                  <a:pt x="2473" y="1801"/>
                </a:cubicBezTo>
                <a:cubicBezTo>
                  <a:pt x="2453" y="1799"/>
                  <a:pt x="2432" y="1790"/>
                  <a:pt x="2419" y="1775"/>
                </a:cubicBezTo>
                <a:cubicBezTo>
                  <a:pt x="2418" y="1773"/>
                  <a:pt x="2416" y="1771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09" y="1758"/>
                  <a:pt x="2402" y="1747"/>
                  <a:pt x="2396" y="1736"/>
                </a:cubicBezTo>
                <a:cubicBezTo>
                  <a:pt x="2392" y="1728"/>
                  <a:pt x="2383" y="1716"/>
                  <a:pt x="2381" y="1706"/>
                </a:cubicBezTo>
                <a:cubicBezTo>
                  <a:pt x="2381" y="1706"/>
                  <a:pt x="2381" y="1706"/>
                  <a:pt x="2381" y="1706"/>
                </a:cubicBezTo>
                <a:cubicBezTo>
                  <a:pt x="2380" y="1705"/>
                  <a:pt x="2380" y="1704"/>
                  <a:pt x="2380" y="1703"/>
                </a:cubicBezTo>
                <a:cubicBezTo>
                  <a:pt x="2379" y="1693"/>
                  <a:pt x="2387" y="1688"/>
                  <a:pt x="2396" y="1685"/>
                </a:cubicBezTo>
                <a:cubicBezTo>
                  <a:pt x="2396" y="1685"/>
                  <a:pt x="2396" y="1685"/>
                  <a:pt x="2396" y="1685"/>
                </a:cubicBezTo>
                <a:cubicBezTo>
                  <a:pt x="2396" y="1685"/>
                  <a:pt x="2397" y="1685"/>
                  <a:pt x="2397" y="1685"/>
                </a:cubicBezTo>
                <a:cubicBezTo>
                  <a:pt x="2398" y="1685"/>
                  <a:pt x="2398" y="1685"/>
                  <a:pt x="2399" y="1684"/>
                </a:cubicBezTo>
                <a:cubicBezTo>
                  <a:pt x="2403" y="1683"/>
                  <a:pt x="2408" y="1683"/>
                  <a:pt x="2413" y="1683"/>
                </a:cubicBezTo>
                <a:cubicBezTo>
                  <a:pt x="2470" y="1683"/>
                  <a:pt x="2470" y="1683"/>
                  <a:pt x="2470" y="1683"/>
                </a:cubicBezTo>
                <a:cubicBezTo>
                  <a:pt x="2479" y="1683"/>
                  <a:pt x="2489" y="1683"/>
                  <a:pt x="2498" y="1683"/>
                </a:cubicBezTo>
                <a:cubicBezTo>
                  <a:pt x="2498" y="1683"/>
                  <a:pt x="2498" y="1683"/>
                  <a:pt x="2498" y="1683"/>
                </a:cubicBezTo>
                <a:cubicBezTo>
                  <a:pt x="2499" y="1683"/>
                  <a:pt x="2499" y="1683"/>
                  <a:pt x="2500" y="1683"/>
                </a:cubicBezTo>
                <a:cubicBezTo>
                  <a:pt x="2502" y="1683"/>
                  <a:pt x="2505" y="1683"/>
                  <a:pt x="2507" y="1683"/>
                </a:cubicBezTo>
                <a:cubicBezTo>
                  <a:pt x="2508" y="1683"/>
                  <a:pt x="2508" y="1683"/>
                  <a:pt x="2509" y="1683"/>
                </a:cubicBezTo>
                <a:cubicBezTo>
                  <a:pt x="2527" y="1685"/>
                  <a:pt x="2546" y="1692"/>
                  <a:pt x="2558" y="1705"/>
                </a:cubicBezTo>
                <a:cubicBezTo>
                  <a:pt x="2559" y="1705"/>
                  <a:pt x="2560" y="1706"/>
                  <a:pt x="2561" y="1707"/>
                </a:cubicBezTo>
                <a:cubicBezTo>
                  <a:pt x="2561" y="1708"/>
                  <a:pt x="2562" y="1708"/>
                  <a:pt x="2562" y="1709"/>
                </a:cubicBezTo>
                <a:cubicBezTo>
                  <a:pt x="2563" y="1710"/>
                  <a:pt x="2563" y="1710"/>
                  <a:pt x="2564" y="1711"/>
                </a:cubicBezTo>
                <a:cubicBezTo>
                  <a:pt x="2564" y="1711"/>
                  <a:pt x="2564" y="1711"/>
                  <a:pt x="2564" y="1711"/>
                </a:cubicBezTo>
                <a:cubicBezTo>
                  <a:pt x="2566" y="1713"/>
                  <a:pt x="2566" y="1713"/>
                  <a:pt x="2566" y="1713"/>
                </a:cubicBezTo>
                <a:cubicBezTo>
                  <a:pt x="2571" y="1721"/>
                  <a:pt x="2576" y="1729"/>
                  <a:pt x="2582" y="1737"/>
                </a:cubicBezTo>
                <a:cubicBezTo>
                  <a:pt x="2582" y="1737"/>
                  <a:pt x="2582" y="1737"/>
                  <a:pt x="2582" y="1737"/>
                </a:cubicBezTo>
                <a:cubicBezTo>
                  <a:pt x="2589" y="1748"/>
                  <a:pt x="2599" y="1759"/>
                  <a:pt x="2605" y="1772"/>
                </a:cubicBezTo>
                <a:cubicBezTo>
                  <a:pt x="2606" y="1773"/>
                  <a:pt x="2606" y="1773"/>
                  <a:pt x="2606" y="1774"/>
                </a:cubicBezTo>
                <a:cubicBezTo>
                  <a:pt x="2607" y="1775"/>
                  <a:pt x="2607" y="1775"/>
                  <a:pt x="2607" y="1775"/>
                </a:cubicBezTo>
                <a:cubicBezTo>
                  <a:pt x="2609" y="1782"/>
                  <a:pt x="2608" y="1787"/>
                  <a:pt x="2605" y="1791"/>
                </a:cubicBezTo>
                <a:close/>
                <a:moveTo>
                  <a:pt x="2937" y="318"/>
                </a:moveTo>
                <a:cubicBezTo>
                  <a:pt x="3034" y="414"/>
                  <a:pt x="3089" y="549"/>
                  <a:pt x="3089" y="685"/>
                </a:cubicBezTo>
                <a:cubicBezTo>
                  <a:pt x="3089" y="821"/>
                  <a:pt x="3034" y="955"/>
                  <a:pt x="2937" y="1051"/>
                </a:cubicBezTo>
                <a:cubicBezTo>
                  <a:pt x="3050" y="999"/>
                  <a:pt x="3153" y="855"/>
                  <a:pt x="3152" y="685"/>
                </a:cubicBezTo>
                <a:cubicBezTo>
                  <a:pt x="3153" y="514"/>
                  <a:pt x="3050" y="371"/>
                  <a:pt x="2937" y="318"/>
                </a:cubicBezTo>
                <a:close/>
                <a:moveTo>
                  <a:pt x="216" y="318"/>
                </a:moveTo>
                <a:cubicBezTo>
                  <a:pt x="104" y="371"/>
                  <a:pt x="0" y="514"/>
                  <a:pt x="2" y="685"/>
                </a:cubicBezTo>
                <a:cubicBezTo>
                  <a:pt x="0" y="855"/>
                  <a:pt x="104" y="999"/>
                  <a:pt x="216" y="1051"/>
                </a:cubicBezTo>
                <a:cubicBezTo>
                  <a:pt x="120" y="955"/>
                  <a:pt x="64" y="821"/>
                  <a:pt x="65" y="685"/>
                </a:cubicBezTo>
                <a:cubicBezTo>
                  <a:pt x="64" y="549"/>
                  <a:pt x="120" y="414"/>
                  <a:pt x="216" y="3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1735" tIns="30867" rIns="61735" bIns="30867" numCol="1" anchor="t" anchorCtr="0" compatLnSpc="1"/>
          <a:lstStyle/>
          <a:p>
            <a:endParaRPr lang="en-US" sz="120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9" name="等腰三角形 66"/>
          <p:cNvSpPr/>
          <p:nvPr/>
        </p:nvSpPr>
        <p:spPr>
          <a:xfrm rot="5400000">
            <a:off x="4166957" y="950679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输入关键字</a:t>
            </a:r>
          </a:p>
        </p:txBody>
      </p:sp>
      <p:sp>
        <p:nvSpPr>
          <p:cNvPr id="50" name="等腰三角形 67"/>
          <p:cNvSpPr/>
          <p:nvPr/>
        </p:nvSpPr>
        <p:spPr>
          <a:xfrm rot="5400000">
            <a:off x="4166957" y="1742585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输入关键字</a:t>
            </a:r>
          </a:p>
        </p:txBody>
      </p:sp>
      <p:sp>
        <p:nvSpPr>
          <p:cNvPr id="51" name="等腰三角形 68"/>
          <p:cNvSpPr/>
          <p:nvPr/>
        </p:nvSpPr>
        <p:spPr>
          <a:xfrm rot="5400000">
            <a:off x="4172110" y="2529337"/>
            <a:ext cx="781879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输入关键字</a:t>
            </a:r>
          </a:p>
        </p:txBody>
      </p:sp>
      <p:sp>
        <p:nvSpPr>
          <p:cNvPr id="52" name="等腰三角形 69"/>
          <p:cNvSpPr/>
          <p:nvPr/>
        </p:nvSpPr>
        <p:spPr>
          <a:xfrm rot="5400000">
            <a:off x="4166957" y="3316090"/>
            <a:ext cx="792185" cy="3101364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975" y="245938"/>
                </a:lnTo>
                <a:lnTo>
                  <a:pt x="396619" y="0"/>
                </a:lnTo>
                <a:lnTo>
                  <a:pt x="539263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0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输入关键字</a:t>
            </a:r>
          </a:p>
        </p:txBody>
      </p:sp>
      <p:sp>
        <p:nvSpPr>
          <p:cNvPr id="53" name="TextBox 85"/>
          <p:cNvSpPr txBox="1"/>
          <p:nvPr/>
        </p:nvSpPr>
        <p:spPr>
          <a:xfrm>
            <a:off x="6359357" y="2144847"/>
            <a:ext cx="38884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您的内容打在这里，或者通过复制您的文本后，在此框中选择粘贴。</a:t>
            </a:r>
          </a:p>
        </p:txBody>
      </p:sp>
      <p:sp>
        <p:nvSpPr>
          <p:cNvPr id="54" name="TextBox 86"/>
          <p:cNvSpPr txBox="1"/>
          <p:nvPr/>
        </p:nvSpPr>
        <p:spPr>
          <a:xfrm>
            <a:off x="6359357" y="2920394"/>
            <a:ext cx="38884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选择粘贴。</a:t>
            </a:r>
          </a:p>
        </p:txBody>
      </p:sp>
      <p:sp>
        <p:nvSpPr>
          <p:cNvPr id="55" name="TextBox 87"/>
          <p:cNvSpPr txBox="1"/>
          <p:nvPr/>
        </p:nvSpPr>
        <p:spPr>
          <a:xfrm>
            <a:off x="6359357" y="3709955"/>
            <a:ext cx="38884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您的内容打在这里，或者通过复制您的文本后，在此框中选择粘贴。</a:t>
            </a:r>
          </a:p>
        </p:txBody>
      </p:sp>
      <p:sp>
        <p:nvSpPr>
          <p:cNvPr id="56" name="TextBox 88"/>
          <p:cNvSpPr txBox="1"/>
          <p:nvPr/>
        </p:nvSpPr>
        <p:spPr>
          <a:xfrm>
            <a:off x="6359357" y="4506530"/>
            <a:ext cx="3888432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您的内容打在这里，或者通过复制您的文本后，在此框中</a:t>
            </a:r>
            <a:r>
              <a:rPr lang="zh-CN" altLang="en-US" sz="140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选择粘贴。</a:t>
            </a:r>
          </a:p>
        </p:txBody>
      </p:sp>
      <p:sp>
        <p:nvSpPr>
          <p:cNvPr id="57" name="任意多边形 56"/>
          <p:cNvSpPr/>
          <p:nvPr/>
        </p:nvSpPr>
        <p:spPr>
          <a:xfrm rot="16200000">
            <a:off x="10816941" y="2801294"/>
            <a:ext cx="1065700" cy="1780672"/>
          </a:xfrm>
          <a:custGeom>
            <a:avLst/>
            <a:gdLst>
              <a:gd name="connsiteX0" fmla="*/ 1065700 w 1065700"/>
              <a:gd name="connsiteY0" fmla="*/ 234445 h 1849430"/>
              <a:gd name="connsiteX1" fmla="*/ 1065700 w 1065700"/>
              <a:gd name="connsiteY1" fmla="*/ 1849430 h 1849430"/>
              <a:gd name="connsiteX2" fmla="*/ 0 w 1065700"/>
              <a:gd name="connsiteY2" fmla="*/ 1849430 h 1849430"/>
              <a:gd name="connsiteX3" fmla="*/ 0 w 1065700"/>
              <a:gd name="connsiteY3" fmla="*/ 234445 h 1849430"/>
              <a:gd name="connsiteX4" fmla="*/ 396873 w 1065700"/>
              <a:gd name="connsiteY4" fmla="*/ 234445 h 1849430"/>
              <a:gd name="connsiteX5" fmla="*/ 532851 w 1065700"/>
              <a:gd name="connsiteY5" fmla="*/ 0 h 1849430"/>
              <a:gd name="connsiteX6" fmla="*/ 668829 w 1065700"/>
              <a:gd name="connsiteY6" fmla="*/ 234445 h 184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5700" h="1849430">
                <a:moveTo>
                  <a:pt x="1065700" y="234445"/>
                </a:moveTo>
                <a:lnTo>
                  <a:pt x="1065700" y="1849430"/>
                </a:lnTo>
                <a:lnTo>
                  <a:pt x="0" y="1849430"/>
                </a:lnTo>
                <a:lnTo>
                  <a:pt x="0" y="234445"/>
                </a:lnTo>
                <a:lnTo>
                  <a:pt x="396873" y="234445"/>
                </a:lnTo>
                <a:lnTo>
                  <a:pt x="532851" y="0"/>
                </a:lnTo>
                <a:lnTo>
                  <a:pt x="668829" y="2344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8" name="TextBox 89"/>
          <p:cNvSpPr txBox="1"/>
          <p:nvPr/>
        </p:nvSpPr>
        <p:spPr>
          <a:xfrm>
            <a:off x="10930131" y="3306907"/>
            <a:ext cx="10676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点击输入标题</a:t>
            </a:r>
          </a:p>
        </p:txBody>
      </p:sp>
      <p:sp>
        <p:nvSpPr>
          <p:cNvPr id="5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89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279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67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 animBg="1"/>
      <p:bldP spid="58" grpId="0"/>
      <p:bldP spid="5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6"/>
          <p:cNvSpPr/>
          <p:nvPr/>
        </p:nvSpPr>
        <p:spPr bwMode="auto">
          <a:xfrm>
            <a:off x="8682585" y="2604069"/>
            <a:ext cx="1011592" cy="170862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3" name="Freeform 7"/>
          <p:cNvSpPr/>
          <p:nvPr/>
        </p:nvSpPr>
        <p:spPr bwMode="auto">
          <a:xfrm>
            <a:off x="6109822" y="3619234"/>
            <a:ext cx="1015166" cy="6934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1" name="Oval 8"/>
          <p:cNvSpPr>
            <a:spLocks noChangeArrowheads="1"/>
          </p:cNvSpPr>
          <p:nvPr/>
        </p:nvSpPr>
        <p:spPr bwMode="auto">
          <a:xfrm>
            <a:off x="1723302" y="1995961"/>
            <a:ext cx="1840882" cy="18337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</a:p>
        </p:txBody>
      </p:sp>
      <p:sp>
        <p:nvSpPr>
          <p:cNvPr id="32" name="Oval 9"/>
          <p:cNvSpPr>
            <a:spLocks noChangeArrowheads="1"/>
          </p:cNvSpPr>
          <p:nvPr/>
        </p:nvSpPr>
        <p:spPr bwMode="auto">
          <a:xfrm>
            <a:off x="3092347" y="1903023"/>
            <a:ext cx="2287698" cy="22805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r"/>
            <a:r>
              <a: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</a:p>
        </p:txBody>
      </p:sp>
      <p:sp>
        <p:nvSpPr>
          <p:cNvPr id="33" name="Oval 10"/>
          <p:cNvSpPr>
            <a:spLocks noChangeArrowheads="1"/>
          </p:cNvSpPr>
          <p:nvPr/>
        </p:nvSpPr>
        <p:spPr bwMode="auto">
          <a:xfrm>
            <a:off x="2298801" y="3121937"/>
            <a:ext cx="1915947" cy="192309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</a:p>
        </p:txBody>
      </p:sp>
      <p:sp>
        <p:nvSpPr>
          <p:cNvPr id="34" name="Freeform 15"/>
          <p:cNvSpPr/>
          <p:nvPr/>
        </p:nvSpPr>
        <p:spPr bwMode="auto">
          <a:xfrm>
            <a:off x="7389921" y="3218609"/>
            <a:ext cx="1015166" cy="1094084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5" name="TextBox 14"/>
          <p:cNvSpPr txBox="1"/>
          <p:nvPr/>
        </p:nvSpPr>
        <p:spPr>
          <a:xfrm>
            <a:off x="6302941" y="3132458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20</a:t>
            </a:r>
            <a:endParaRPr lang="zh-CN" altLang="en-US" dirty="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36" name="TextBox 18"/>
          <p:cNvSpPr txBox="1"/>
          <p:nvPr/>
        </p:nvSpPr>
        <p:spPr>
          <a:xfrm>
            <a:off x="7604795" y="2636790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50</a:t>
            </a:r>
            <a:endParaRPr lang="zh-CN" altLang="en-US" dirty="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37" name="TextBox 19"/>
          <p:cNvSpPr txBox="1"/>
          <p:nvPr/>
        </p:nvSpPr>
        <p:spPr>
          <a:xfrm>
            <a:off x="8895672" y="2044421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80</a:t>
            </a:r>
            <a:endParaRPr lang="zh-CN" altLang="en-US" dirty="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3328493" y="3295396"/>
            <a:ext cx="2400733" cy="101729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5729226" y="4312692"/>
            <a:ext cx="425298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29"/>
          <p:cNvSpPr txBox="1"/>
          <p:nvPr/>
        </p:nvSpPr>
        <p:spPr>
          <a:xfrm flipH="1">
            <a:off x="5729226" y="4674734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bg1"/>
                </a:solidFill>
                <a:latin typeface="Arial"/>
                <a:ea typeface="微软雅黑"/>
                <a:cs typeface="Times New Roman" panose="02020603050405020304" pitchFamily="18" charset="0"/>
                <a:sym typeface="Arial"/>
              </a:rPr>
              <a:t>点击添加标题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uLnTx/>
              <a:uFillTx/>
              <a:latin typeface="Arial"/>
              <a:ea typeface="微软雅黑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1" name="TextBox 30"/>
          <p:cNvSpPr txBox="1"/>
          <p:nvPr/>
        </p:nvSpPr>
        <p:spPr>
          <a:xfrm>
            <a:off x="5729225" y="5088752"/>
            <a:ext cx="460212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40" grpId="0"/>
      <p:bldP spid="41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燕尾形箭头 39"/>
          <p:cNvSpPr/>
          <p:nvPr/>
        </p:nvSpPr>
        <p:spPr>
          <a:xfrm>
            <a:off x="1438746" y="3219462"/>
            <a:ext cx="9405532" cy="228600"/>
          </a:xfrm>
          <a:prstGeom prst="notched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4779534" y="3250498"/>
            <a:ext cx="166533" cy="16653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274947" y="3250498"/>
            <a:ext cx="166533" cy="1665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755310" y="3250498"/>
            <a:ext cx="166533" cy="16653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299174" y="3250498"/>
            <a:ext cx="166533" cy="1665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379166" y="2010869"/>
            <a:ext cx="962021" cy="962022"/>
            <a:chOff x="4341368" y="2343128"/>
            <a:chExt cx="962021" cy="962021"/>
          </a:xfrm>
        </p:grpSpPr>
        <p:sp>
          <p:nvSpPr>
            <p:cNvPr id="46" name="泪滴形 45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412016" y="2624083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897494" y="2010866"/>
            <a:ext cx="962021" cy="962021"/>
            <a:chOff x="1784435" y="2343128"/>
            <a:chExt cx="962021" cy="962021"/>
          </a:xfrm>
        </p:grpSpPr>
        <p:sp>
          <p:nvSpPr>
            <p:cNvPr id="49" name="泪滴形 48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838580" y="2595809"/>
              <a:ext cx="853730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357563" y="2010869"/>
            <a:ext cx="962021" cy="962022"/>
            <a:chOff x="9455232" y="2343128"/>
            <a:chExt cx="962021" cy="962021"/>
          </a:xfrm>
        </p:grpSpPr>
        <p:sp>
          <p:nvSpPr>
            <p:cNvPr id="52" name="泪滴形 51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525883" y="2652355"/>
              <a:ext cx="820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>
                  <a:latin typeface="Arial"/>
                  <a:ea typeface="微软雅黑"/>
                  <a:sym typeface="Arial"/>
                </a:rPr>
                <a:t>文字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875891" y="2010868"/>
            <a:ext cx="962021" cy="962022"/>
            <a:chOff x="6898301" y="2343128"/>
            <a:chExt cx="962021" cy="962021"/>
          </a:xfrm>
        </p:grpSpPr>
        <p:sp>
          <p:nvSpPr>
            <p:cNvPr id="55" name="泪滴形 54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952446" y="2624083"/>
              <a:ext cx="8537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>
                  <a:latin typeface="Arial"/>
                  <a:ea typeface="微软雅黑"/>
                  <a:sym typeface="Arial"/>
                </a:rPr>
                <a:t>文字</a:t>
              </a:r>
            </a:p>
          </p:txBody>
        </p:sp>
      </p:grpSp>
      <p:sp>
        <p:nvSpPr>
          <p:cNvPr id="57" name="矩形 56"/>
          <p:cNvSpPr/>
          <p:nvPr/>
        </p:nvSpPr>
        <p:spPr>
          <a:xfrm>
            <a:off x="1695759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383966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4179924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868131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61" name="矩形 60"/>
          <p:cNvSpPr/>
          <p:nvPr/>
        </p:nvSpPr>
        <p:spPr>
          <a:xfrm>
            <a:off x="6704900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393107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63" name="矩形 62"/>
          <p:cNvSpPr/>
          <p:nvPr/>
        </p:nvSpPr>
        <p:spPr>
          <a:xfrm>
            <a:off x="9098729" y="374549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8786936" y="4133794"/>
            <a:ext cx="1936749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任意多边形 57"/>
          <p:cNvSpPr/>
          <p:nvPr/>
        </p:nvSpPr>
        <p:spPr>
          <a:xfrm rot="5400000">
            <a:off x="3339186" y="3335608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60" name="任意多边形 59"/>
          <p:cNvSpPr/>
          <p:nvPr/>
        </p:nvSpPr>
        <p:spPr>
          <a:xfrm rot="18900000">
            <a:off x="1800398" y="3155337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9" name="任意多边形 58"/>
          <p:cNvSpPr/>
          <p:nvPr/>
        </p:nvSpPr>
        <p:spPr>
          <a:xfrm rot="18900000" flipV="1">
            <a:off x="2627163" y="3981218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7" name="任意多边形 56"/>
          <p:cNvSpPr/>
          <p:nvPr/>
        </p:nvSpPr>
        <p:spPr>
          <a:xfrm rot="2700000">
            <a:off x="2608112" y="2326390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1" name="心形 20"/>
          <p:cNvSpPr/>
          <p:nvPr/>
        </p:nvSpPr>
        <p:spPr>
          <a:xfrm>
            <a:off x="2986292" y="1982631"/>
            <a:ext cx="351692" cy="293077"/>
          </a:xfrm>
          <a:prstGeom prst="hear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617003" y="3449533"/>
            <a:ext cx="224872" cy="564609"/>
            <a:chOff x="3114596" y="2996938"/>
            <a:chExt cx="224872" cy="564609"/>
          </a:xfrm>
          <a:solidFill>
            <a:schemeClr val="accent1"/>
          </a:solidFill>
        </p:grpSpPr>
        <p:sp>
          <p:nvSpPr>
            <p:cNvPr id="23" name="椭圆 22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4" name="同侧圆角矩形 23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6" name="同侧圆角矩形 25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7" name="同侧圆角矩形 26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8" name="同侧圆角矩形 27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9" name="同侧圆角矩形 28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308533" y="3537136"/>
            <a:ext cx="439857" cy="311768"/>
            <a:chOff x="4979939" y="3638125"/>
            <a:chExt cx="439857" cy="311768"/>
          </a:xfrm>
          <a:solidFill>
            <a:schemeClr val="accent1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33" name="组合 32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37" name="矩形 36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bg1"/>
                    </a:solidFill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38" name="矩形 37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bg1"/>
                    </a:solidFill>
                    <a:latin typeface="Arial"/>
                    <a:ea typeface="微软雅黑"/>
                    <a:sym typeface="Arial"/>
                  </a:endParaRPr>
                </a:p>
              </p:txBody>
            </p:sp>
          </p:grpSp>
          <p:sp>
            <p:nvSpPr>
              <p:cNvPr id="34" name="等腰三角形 33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  <p:sp>
          <p:nvSpPr>
            <p:cNvPr id="32" name="剪去单角的矩形 31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928203" y="5122596"/>
            <a:ext cx="465358" cy="418456"/>
            <a:chOff x="2928203" y="5369694"/>
            <a:chExt cx="465358" cy="418456"/>
          </a:xfrm>
          <a:solidFill>
            <a:schemeClr val="accent2"/>
          </a:solidFill>
        </p:grpSpPr>
        <p:grpSp>
          <p:nvGrpSpPr>
            <p:cNvPr id="39" name="组合 38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40" name="任意多边形 39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-1" fmla="*/ 6665 w 406232"/>
                  <a:gd name="connsiteY0-2" fmla="*/ 305095 h 348959"/>
                  <a:gd name="connsiteX1-3" fmla="*/ 6665 w 406232"/>
                  <a:gd name="connsiteY1-4" fmla="*/ 226514 h 348959"/>
                  <a:gd name="connsiteX2-5" fmla="*/ 73340 w 406232"/>
                  <a:gd name="connsiteY2-6" fmla="*/ 128882 h 348959"/>
                  <a:gd name="connsiteX3-7" fmla="*/ 244790 w 406232"/>
                  <a:gd name="connsiteY3-8" fmla="*/ 43157 h 348959"/>
                  <a:gd name="connsiteX4-9" fmla="*/ 401952 w 406232"/>
                  <a:gd name="connsiteY4-10" fmla="*/ 295 h 348959"/>
                  <a:gd name="connsiteX5-11" fmla="*/ 359090 w 406232"/>
                  <a:gd name="connsiteY5-12" fmla="*/ 26489 h 348959"/>
                  <a:gd name="connsiteX6-13" fmla="*/ 330515 w 406232"/>
                  <a:gd name="connsiteY6-14" fmla="*/ 69351 h 348959"/>
                  <a:gd name="connsiteX7-15" fmla="*/ 278127 w 406232"/>
                  <a:gd name="connsiteY7-16" fmla="*/ 209845 h 348959"/>
                  <a:gd name="connsiteX8-17" fmla="*/ 211452 w 406232"/>
                  <a:gd name="connsiteY8-18" fmla="*/ 305095 h 348959"/>
                  <a:gd name="connsiteX9-19" fmla="*/ 128108 w 406232"/>
                  <a:gd name="connsiteY9-20" fmla="*/ 345576 h 348959"/>
                  <a:gd name="connsiteX10-21" fmla="*/ 44765 w 406232"/>
                  <a:gd name="connsiteY10-22" fmla="*/ 345576 h 348959"/>
                  <a:gd name="connsiteX11-23" fmla="*/ 6665 w 406232"/>
                  <a:gd name="connsiteY11-24" fmla="*/ 305095 h 348959"/>
                  <a:gd name="connsiteX0-25" fmla="*/ 6665 w 406232"/>
                  <a:gd name="connsiteY0-26" fmla="*/ 305095 h 357637"/>
                  <a:gd name="connsiteX1-27" fmla="*/ 6665 w 406232"/>
                  <a:gd name="connsiteY1-28" fmla="*/ 226514 h 357637"/>
                  <a:gd name="connsiteX2-29" fmla="*/ 73340 w 406232"/>
                  <a:gd name="connsiteY2-30" fmla="*/ 128882 h 357637"/>
                  <a:gd name="connsiteX3-31" fmla="*/ 244790 w 406232"/>
                  <a:gd name="connsiteY3-32" fmla="*/ 43157 h 357637"/>
                  <a:gd name="connsiteX4-33" fmla="*/ 401952 w 406232"/>
                  <a:gd name="connsiteY4-34" fmla="*/ 295 h 357637"/>
                  <a:gd name="connsiteX5-35" fmla="*/ 359090 w 406232"/>
                  <a:gd name="connsiteY5-36" fmla="*/ 26489 h 357637"/>
                  <a:gd name="connsiteX6-37" fmla="*/ 330515 w 406232"/>
                  <a:gd name="connsiteY6-38" fmla="*/ 69351 h 357637"/>
                  <a:gd name="connsiteX7-39" fmla="*/ 278127 w 406232"/>
                  <a:gd name="connsiteY7-40" fmla="*/ 209845 h 357637"/>
                  <a:gd name="connsiteX8-41" fmla="*/ 211452 w 406232"/>
                  <a:gd name="connsiteY8-42" fmla="*/ 305095 h 357637"/>
                  <a:gd name="connsiteX9-43" fmla="*/ 120964 w 406232"/>
                  <a:gd name="connsiteY9-44" fmla="*/ 355101 h 357637"/>
                  <a:gd name="connsiteX10-45" fmla="*/ 44765 w 406232"/>
                  <a:gd name="connsiteY10-46" fmla="*/ 345576 h 357637"/>
                  <a:gd name="connsiteX11-47" fmla="*/ 6665 w 406232"/>
                  <a:gd name="connsiteY11-48" fmla="*/ 305095 h 357637"/>
                  <a:gd name="connsiteX0-49" fmla="*/ 6665 w 406232"/>
                  <a:gd name="connsiteY0-50" fmla="*/ 305095 h 357637"/>
                  <a:gd name="connsiteX1-51" fmla="*/ 6665 w 406232"/>
                  <a:gd name="connsiteY1-52" fmla="*/ 226514 h 357637"/>
                  <a:gd name="connsiteX2-53" fmla="*/ 73340 w 406232"/>
                  <a:gd name="connsiteY2-54" fmla="*/ 128882 h 357637"/>
                  <a:gd name="connsiteX3-55" fmla="*/ 244790 w 406232"/>
                  <a:gd name="connsiteY3-56" fmla="*/ 43157 h 357637"/>
                  <a:gd name="connsiteX4-57" fmla="*/ 401952 w 406232"/>
                  <a:gd name="connsiteY4-58" fmla="*/ 295 h 357637"/>
                  <a:gd name="connsiteX5-59" fmla="*/ 359090 w 406232"/>
                  <a:gd name="connsiteY5-60" fmla="*/ 26489 h 357637"/>
                  <a:gd name="connsiteX6-61" fmla="*/ 330515 w 406232"/>
                  <a:gd name="connsiteY6-62" fmla="*/ 69351 h 357637"/>
                  <a:gd name="connsiteX7-63" fmla="*/ 278127 w 406232"/>
                  <a:gd name="connsiteY7-64" fmla="*/ 209845 h 357637"/>
                  <a:gd name="connsiteX8-65" fmla="*/ 211452 w 406232"/>
                  <a:gd name="connsiteY8-66" fmla="*/ 305095 h 357637"/>
                  <a:gd name="connsiteX9-67" fmla="*/ 120964 w 406232"/>
                  <a:gd name="connsiteY9-68" fmla="*/ 355101 h 357637"/>
                  <a:gd name="connsiteX10-69" fmla="*/ 44765 w 406232"/>
                  <a:gd name="connsiteY10-70" fmla="*/ 345576 h 357637"/>
                  <a:gd name="connsiteX11-71" fmla="*/ 6665 w 406232"/>
                  <a:gd name="connsiteY11-72" fmla="*/ 305095 h 357637"/>
                  <a:gd name="connsiteX0-73" fmla="*/ 6665 w 406232"/>
                  <a:gd name="connsiteY0-74" fmla="*/ 305095 h 357637"/>
                  <a:gd name="connsiteX1-75" fmla="*/ 6665 w 406232"/>
                  <a:gd name="connsiteY1-76" fmla="*/ 226514 h 357637"/>
                  <a:gd name="connsiteX2-77" fmla="*/ 73340 w 406232"/>
                  <a:gd name="connsiteY2-78" fmla="*/ 128882 h 357637"/>
                  <a:gd name="connsiteX3-79" fmla="*/ 244790 w 406232"/>
                  <a:gd name="connsiteY3-80" fmla="*/ 43157 h 357637"/>
                  <a:gd name="connsiteX4-81" fmla="*/ 401952 w 406232"/>
                  <a:gd name="connsiteY4-82" fmla="*/ 295 h 357637"/>
                  <a:gd name="connsiteX5-83" fmla="*/ 359090 w 406232"/>
                  <a:gd name="connsiteY5-84" fmla="*/ 26489 h 357637"/>
                  <a:gd name="connsiteX6-85" fmla="*/ 330515 w 406232"/>
                  <a:gd name="connsiteY6-86" fmla="*/ 69351 h 357637"/>
                  <a:gd name="connsiteX7-87" fmla="*/ 278127 w 406232"/>
                  <a:gd name="connsiteY7-88" fmla="*/ 209845 h 357637"/>
                  <a:gd name="connsiteX8-89" fmla="*/ 211452 w 406232"/>
                  <a:gd name="connsiteY8-90" fmla="*/ 305095 h 357637"/>
                  <a:gd name="connsiteX9-91" fmla="*/ 120964 w 406232"/>
                  <a:gd name="connsiteY9-92" fmla="*/ 355101 h 357637"/>
                  <a:gd name="connsiteX10-93" fmla="*/ 44765 w 406232"/>
                  <a:gd name="connsiteY10-94" fmla="*/ 345576 h 357637"/>
                  <a:gd name="connsiteX11-95" fmla="*/ 6665 w 406232"/>
                  <a:gd name="connsiteY11-96" fmla="*/ 305095 h 357637"/>
                  <a:gd name="connsiteX0-97" fmla="*/ 6665 w 406232"/>
                  <a:gd name="connsiteY0-98" fmla="*/ 305095 h 357637"/>
                  <a:gd name="connsiteX1-99" fmla="*/ 6665 w 406232"/>
                  <a:gd name="connsiteY1-100" fmla="*/ 226514 h 357637"/>
                  <a:gd name="connsiteX2-101" fmla="*/ 73340 w 406232"/>
                  <a:gd name="connsiteY2-102" fmla="*/ 128882 h 357637"/>
                  <a:gd name="connsiteX3-103" fmla="*/ 244790 w 406232"/>
                  <a:gd name="connsiteY3-104" fmla="*/ 43157 h 357637"/>
                  <a:gd name="connsiteX4-105" fmla="*/ 401952 w 406232"/>
                  <a:gd name="connsiteY4-106" fmla="*/ 295 h 357637"/>
                  <a:gd name="connsiteX5-107" fmla="*/ 359090 w 406232"/>
                  <a:gd name="connsiteY5-108" fmla="*/ 26489 h 357637"/>
                  <a:gd name="connsiteX6-109" fmla="*/ 330515 w 406232"/>
                  <a:gd name="connsiteY6-110" fmla="*/ 69351 h 357637"/>
                  <a:gd name="connsiteX7-111" fmla="*/ 278127 w 406232"/>
                  <a:gd name="connsiteY7-112" fmla="*/ 209845 h 357637"/>
                  <a:gd name="connsiteX8-113" fmla="*/ 211452 w 406232"/>
                  <a:gd name="connsiteY8-114" fmla="*/ 305095 h 357637"/>
                  <a:gd name="connsiteX9-115" fmla="*/ 120964 w 406232"/>
                  <a:gd name="connsiteY9-116" fmla="*/ 355101 h 357637"/>
                  <a:gd name="connsiteX10-117" fmla="*/ 44765 w 406232"/>
                  <a:gd name="connsiteY10-118" fmla="*/ 345576 h 357637"/>
                  <a:gd name="connsiteX11-119" fmla="*/ 6665 w 406232"/>
                  <a:gd name="connsiteY11-120" fmla="*/ 305095 h 357637"/>
                  <a:gd name="connsiteX0-121" fmla="*/ 7668 w 407235"/>
                  <a:gd name="connsiteY0-122" fmla="*/ 305095 h 357637"/>
                  <a:gd name="connsiteX1-123" fmla="*/ 7668 w 407235"/>
                  <a:gd name="connsiteY1-124" fmla="*/ 226514 h 357637"/>
                  <a:gd name="connsiteX2-125" fmla="*/ 74343 w 407235"/>
                  <a:gd name="connsiteY2-126" fmla="*/ 128882 h 357637"/>
                  <a:gd name="connsiteX3-127" fmla="*/ 245793 w 407235"/>
                  <a:gd name="connsiteY3-128" fmla="*/ 43157 h 357637"/>
                  <a:gd name="connsiteX4-129" fmla="*/ 402955 w 407235"/>
                  <a:gd name="connsiteY4-130" fmla="*/ 295 h 357637"/>
                  <a:gd name="connsiteX5-131" fmla="*/ 360093 w 407235"/>
                  <a:gd name="connsiteY5-132" fmla="*/ 26489 h 357637"/>
                  <a:gd name="connsiteX6-133" fmla="*/ 331518 w 407235"/>
                  <a:gd name="connsiteY6-134" fmla="*/ 69351 h 357637"/>
                  <a:gd name="connsiteX7-135" fmla="*/ 279130 w 407235"/>
                  <a:gd name="connsiteY7-136" fmla="*/ 209845 h 357637"/>
                  <a:gd name="connsiteX8-137" fmla="*/ 212455 w 407235"/>
                  <a:gd name="connsiteY8-138" fmla="*/ 305095 h 357637"/>
                  <a:gd name="connsiteX9-139" fmla="*/ 121967 w 407235"/>
                  <a:gd name="connsiteY9-140" fmla="*/ 355101 h 357637"/>
                  <a:gd name="connsiteX10-141" fmla="*/ 45768 w 407235"/>
                  <a:gd name="connsiteY10-142" fmla="*/ 345576 h 357637"/>
                  <a:gd name="connsiteX11-143" fmla="*/ 7668 w 407235"/>
                  <a:gd name="connsiteY11-144" fmla="*/ 305095 h 3576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-1" fmla="*/ 114303 w 114766"/>
                  <a:gd name="connsiteY0-2" fmla="*/ 7143 h 117111"/>
                  <a:gd name="connsiteX1-3" fmla="*/ 66678 w 114766"/>
                  <a:gd name="connsiteY1-4" fmla="*/ 66675 h 117111"/>
                  <a:gd name="connsiteX2-5" fmla="*/ 40484 w 114766"/>
                  <a:gd name="connsiteY2-6" fmla="*/ 116681 h 117111"/>
                  <a:gd name="connsiteX3-7" fmla="*/ 3 w 114766"/>
                  <a:gd name="connsiteY3-8" fmla="*/ 88106 h 117111"/>
                  <a:gd name="connsiteX4-9" fmla="*/ 42865 w 114766"/>
                  <a:gd name="connsiteY4-10" fmla="*/ 40481 h 117111"/>
                  <a:gd name="connsiteX5-11" fmla="*/ 88109 w 114766"/>
                  <a:gd name="connsiteY5-12" fmla="*/ 4762 h 117111"/>
                  <a:gd name="connsiteX6" fmla="*/ 114303 w 114766"/>
                  <a:gd name="connsiteY6" fmla="*/ 7143 h 117111"/>
                  <a:gd name="connsiteX0-13" fmla="*/ 114306 w 114769"/>
                  <a:gd name="connsiteY0-14" fmla="*/ 7143 h 109586"/>
                  <a:gd name="connsiteX1-15" fmla="*/ 66681 w 114769"/>
                  <a:gd name="connsiteY1-16" fmla="*/ 66675 h 109586"/>
                  <a:gd name="connsiteX2-17" fmla="*/ 29099 w 114769"/>
                  <a:gd name="connsiteY2-18" fmla="*/ 108934 h 109586"/>
                  <a:gd name="connsiteX3-19" fmla="*/ 6 w 114769"/>
                  <a:gd name="connsiteY3-20" fmla="*/ 88106 h 109586"/>
                  <a:gd name="connsiteX4-21" fmla="*/ 42868 w 114769"/>
                  <a:gd name="connsiteY4-22" fmla="*/ 40481 h 109586"/>
                  <a:gd name="connsiteX5-23" fmla="*/ 88112 w 114769"/>
                  <a:gd name="connsiteY5-24" fmla="*/ 4762 h 109586"/>
                  <a:gd name="connsiteX6-25" fmla="*/ 114306 w 114769"/>
                  <a:gd name="connsiteY6-26" fmla="*/ 7143 h 109586"/>
                  <a:gd name="connsiteX0-27" fmla="*/ 148467 w 148642"/>
                  <a:gd name="connsiteY0-28" fmla="*/ 2864 h 123382"/>
                  <a:gd name="connsiteX1-29" fmla="*/ 66681 w 148642"/>
                  <a:gd name="connsiteY1-30" fmla="*/ 80472 h 123382"/>
                  <a:gd name="connsiteX2-31" fmla="*/ 29099 w 148642"/>
                  <a:gd name="connsiteY2-32" fmla="*/ 122731 h 123382"/>
                  <a:gd name="connsiteX3-33" fmla="*/ 6 w 148642"/>
                  <a:gd name="connsiteY3-34" fmla="*/ 101903 h 123382"/>
                  <a:gd name="connsiteX4-35" fmla="*/ 42868 w 148642"/>
                  <a:gd name="connsiteY4-36" fmla="*/ 54278 h 123382"/>
                  <a:gd name="connsiteX5-37" fmla="*/ 88112 w 148642"/>
                  <a:gd name="connsiteY5-38" fmla="*/ 18559 h 123382"/>
                  <a:gd name="connsiteX6-39" fmla="*/ 148467 w 148642"/>
                  <a:gd name="connsiteY6-40" fmla="*/ 2864 h 123382"/>
                  <a:gd name="connsiteX0-41" fmla="*/ 148467 w 151739"/>
                  <a:gd name="connsiteY0-42" fmla="*/ 11381 h 131899"/>
                  <a:gd name="connsiteX1-43" fmla="*/ 66681 w 151739"/>
                  <a:gd name="connsiteY1-44" fmla="*/ 88989 h 131899"/>
                  <a:gd name="connsiteX2-45" fmla="*/ 29099 w 151739"/>
                  <a:gd name="connsiteY2-46" fmla="*/ 131248 h 131899"/>
                  <a:gd name="connsiteX3-47" fmla="*/ 6 w 151739"/>
                  <a:gd name="connsiteY3-48" fmla="*/ 110420 h 131899"/>
                  <a:gd name="connsiteX4-49" fmla="*/ 42868 w 151739"/>
                  <a:gd name="connsiteY4-50" fmla="*/ 62795 h 131899"/>
                  <a:gd name="connsiteX5-51" fmla="*/ 129865 w 151739"/>
                  <a:gd name="connsiteY5-52" fmla="*/ 3837 h 131899"/>
                  <a:gd name="connsiteX6-53" fmla="*/ 148467 w 151739"/>
                  <a:gd name="connsiteY6-54" fmla="*/ 11381 h 13189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25" y="connsiteY6-2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  <p:sp>
          <p:nvSpPr>
            <p:cNvPr id="42" name="任意多边形 41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-1" fmla="*/ 3352 w 180873"/>
                <a:gd name="connsiteY0-2" fmla="*/ 166776 h 173137"/>
                <a:gd name="connsiteX1-3" fmla="*/ 93840 w 180873"/>
                <a:gd name="connsiteY1-4" fmla="*/ 64383 h 173137"/>
                <a:gd name="connsiteX2-5" fmla="*/ 179565 w 180873"/>
                <a:gd name="connsiteY2-6" fmla="*/ 89 h 173137"/>
                <a:gd name="connsiteX3-7" fmla="*/ 139083 w 180873"/>
                <a:gd name="connsiteY3-8" fmla="*/ 52476 h 173137"/>
                <a:gd name="connsiteX4-9" fmla="*/ 50977 w 180873"/>
                <a:gd name="connsiteY4-10" fmla="*/ 138201 h 173137"/>
                <a:gd name="connsiteX5-11" fmla="*/ 22402 w 180873"/>
                <a:gd name="connsiteY5-12" fmla="*/ 159633 h 173137"/>
                <a:gd name="connsiteX6" fmla="*/ 3352 w 180873"/>
                <a:gd name="connsiteY6" fmla="*/ 166776 h 173137"/>
                <a:gd name="connsiteX0-13" fmla="*/ 4789 w 182310"/>
                <a:gd name="connsiteY0-14" fmla="*/ 166776 h 185696"/>
                <a:gd name="connsiteX1-15" fmla="*/ 95277 w 182310"/>
                <a:gd name="connsiteY1-16" fmla="*/ 64383 h 185696"/>
                <a:gd name="connsiteX2-17" fmla="*/ 181002 w 182310"/>
                <a:gd name="connsiteY2-18" fmla="*/ 89 h 185696"/>
                <a:gd name="connsiteX3-19" fmla="*/ 140520 w 182310"/>
                <a:gd name="connsiteY3-20" fmla="*/ 52476 h 185696"/>
                <a:gd name="connsiteX4-21" fmla="*/ 52414 w 182310"/>
                <a:gd name="connsiteY4-22" fmla="*/ 138201 h 185696"/>
                <a:gd name="connsiteX5-23" fmla="*/ 16695 w 182310"/>
                <a:gd name="connsiteY5-24" fmla="*/ 183445 h 185696"/>
                <a:gd name="connsiteX6-25" fmla="*/ 4789 w 182310"/>
                <a:gd name="connsiteY6-26" fmla="*/ 166776 h 185696"/>
                <a:gd name="connsiteX0-27" fmla="*/ 4789 w 181809"/>
                <a:gd name="connsiteY0-28" fmla="*/ 166776 h 185696"/>
                <a:gd name="connsiteX1-29" fmla="*/ 95277 w 181809"/>
                <a:gd name="connsiteY1-30" fmla="*/ 64383 h 185696"/>
                <a:gd name="connsiteX2-31" fmla="*/ 181002 w 181809"/>
                <a:gd name="connsiteY2-32" fmla="*/ 89 h 185696"/>
                <a:gd name="connsiteX3-33" fmla="*/ 133376 w 181809"/>
                <a:gd name="connsiteY3-34" fmla="*/ 52476 h 185696"/>
                <a:gd name="connsiteX4-35" fmla="*/ 52414 w 181809"/>
                <a:gd name="connsiteY4-36" fmla="*/ 138201 h 185696"/>
                <a:gd name="connsiteX5-37" fmla="*/ 16695 w 181809"/>
                <a:gd name="connsiteY5-38" fmla="*/ 183445 h 185696"/>
                <a:gd name="connsiteX6-39" fmla="*/ 4789 w 181809"/>
                <a:gd name="connsiteY6-40" fmla="*/ 166776 h 185696"/>
                <a:gd name="connsiteX0-41" fmla="*/ 4789 w 181809"/>
                <a:gd name="connsiteY0-42" fmla="*/ 166776 h 185696"/>
                <a:gd name="connsiteX1-43" fmla="*/ 95277 w 181809"/>
                <a:gd name="connsiteY1-44" fmla="*/ 64383 h 185696"/>
                <a:gd name="connsiteX2-45" fmla="*/ 181002 w 181809"/>
                <a:gd name="connsiteY2-46" fmla="*/ 89 h 185696"/>
                <a:gd name="connsiteX3-47" fmla="*/ 133376 w 181809"/>
                <a:gd name="connsiteY3-48" fmla="*/ 52476 h 185696"/>
                <a:gd name="connsiteX4-49" fmla="*/ 52414 w 181809"/>
                <a:gd name="connsiteY4-50" fmla="*/ 133439 h 185696"/>
                <a:gd name="connsiteX5-51" fmla="*/ 16695 w 181809"/>
                <a:gd name="connsiteY5-52" fmla="*/ 183445 h 185696"/>
                <a:gd name="connsiteX6-53" fmla="*/ 4789 w 181809"/>
                <a:gd name="connsiteY6-54" fmla="*/ 166776 h 185696"/>
                <a:gd name="connsiteX0-55" fmla="*/ 6892 w 183912"/>
                <a:gd name="connsiteY0-56" fmla="*/ 166776 h 183799"/>
                <a:gd name="connsiteX1-57" fmla="*/ 97380 w 183912"/>
                <a:gd name="connsiteY1-58" fmla="*/ 64383 h 183799"/>
                <a:gd name="connsiteX2-59" fmla="*/ 183105 w 183912"/>
                <a:gd name="connsiteY2-60" fmla="*/ 89 h 183799"/>
                <a:gd name="connsiteX3-61" fmla="*/ 135479 w 183912"/>
                <a:gd name="connsiteY3-62" fmla="*/ 52476 h 183799"/>
                <a:gd name="connsiteX4-63" fmla="*/ 54517 w 183912"/>
                <a:gd name="connsiteY4-64" fmla="*/ 133439 h 183799"/>
                <a:gd name="connsiteX5-65" fmla="*/ 11655 w 183912"/>
                <a:gd name="connsiteY5-66" fmla="*/ 181064 h 183799"/>
                <a:gd name="connsiteX6-67" fmla="*/ 6892 w 183912"/>
                <a:gd name="connsiteY6-68" fmla="*/ 166776 h 183799"/>
                <a:gd name="connsiteX0-69" fmla="*/ 6892 w 183575"/>
                <a:gd name="connsiteY0-70" fmla="*/ 166823 h 183846"/>
                <a:gd name="connsiteX1-71" fmla="*/ 97380 w 183575"/>
                <a:gd name="connsiteY1-72" fmla="*/ 64430 h 183846"/>
                <a:gd name="connsiteX2-73" fmla="*/ 183105 w 183575"/>
                <a:gd name="connsiteY2-74" fmla="*/ 136 h 183846"/>
                <a:gd name="connsiteX3-75" fmla="*/ 128336 w 183575"/>
                <a:gd name="connsiteY3-76" fmla="*/ 50142 h 183846"/>
                <a:gd name="connsiteX4-77" fmla="*/ 54517 w 183575"/>
                <a:gd name="connsiteY4-78" fmla="*/ 133486 h 183846"/>
                <a:gd name="connsiteX5-79" fmla="*/ 11655 w 183575"/>
                <a:gd name="connsiteY5-80" fmla="*/ 181111 h 183846"/>
                <a:gd name="connsiteX6-81" fmla="*/ 6892 w 183575"/>
                <a:gd name="connsiteY6-82" fmla="*/ 166823 h 183846"/>
                <a:gd name="connsiteX0-83" fmla="*/ 6892 w 183417"/>
                <a:gd name="connsiteY0-84" fmla="*/ 166742 h 183765"/>
                <a:gd name="connsiteX1-85" fmla="*/ 97380 w 183417"/>
                <a:gd name="connsiteY1-86" fmla="*/ 64349 h 183765"/>
                <a:gd name="connsiteX2-87" fmla="*/ 183105 w 183417"/>
                <a:gd name="connsiteY2-88" fmla="*/ 55 h 183765"/>
                <a:gd name="connsiteX3-89" fmla="*/ 123574 w 183417"/>
                <a:gd name="connsiteY3-90" fmla="*/ 54824 h 183765"/>
                <a:gd name="connsiteX4-91" fmla="*/ 54517 w 183417"/>
                <a:gd name="connsiteY4-92" fmla="*/ 133405 h 183765"/>
                <a:gd name="connsiteX5-93" fmla="*/ 11655 w 183417"/>
                <a:gd name="connsiteY5-94" fmla="*/ 181030 h 183765"/>
                <a:gd name="connsiteX6-95" fmla="*/ 6892 w 183417"/>
                <a:gd name="connsiteY6-96" fmla="*/ 166742 h 183765"/>
                <a:gd name="connsiteX0-97" fmla="*/ 5402 w 181927"/>
                <a:gd name="connsiteY0-98" fmla="*/ 166742 h 183765"/>
                <a:gd name="connsiteX1-99" fmla="*/ 95890 w 181927"/>
                <a:gd name="connsiteY1-100" fmla="*/ 64349 h 183765"/>
                <a:gd name="connsiteX2-101" fmla="*/ 181615 w 181927"/>
                <a:gd name="connsiteY2-102" fmla="*/ 55 h 183765"/>
                <a:gd name="connsiteX3-103" fmla="*/ 122084 w 181927"/>
                <a:gd name="connsiteY3-104" fmla="*/ 54824 h 183765"/>
                <a:gd name="connsiteX4-105" fmla="*/ 53027 w 181927"/>
                <a:gd name="connsiteY4-106" fmla="*/ 133405 h 183765"/>
                <a:gd name="connsiteX5-107" fmla="*/ 14927 w 181927"/>
                <a:gd name="connsiteY5-108" fmla="*/ 181030 h 183765"/>
                <a:gd name="connsiteX6-109" fmla="*/ 5402 w 181927"/>
                <a:gd name="connsiteY6-110" fmla="*/ 166742 h 1837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25" y="connsiteY6-2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5989934" y="205251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5989934" y="2537008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sp>
        <p:nvSpPr>
          <p:cNvPr id="70" name="矩形 69"/>
          <p:cNvSpPr/>
          <p:nvPr/>
        </p:nvSpPr>
        <p:spPr>
          <a:xfrm>
            <a:off x="8777006" y="205251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8777005" y="2537008"/>
            <a:ext cx="24005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sp>
        <p:nvSpPr>
          <p:cNvPr id="72" name="矩形 71"/>
          <p:cNvSpPr/>
          <p:nvPr/>
        </p:nvSpPr>
        <p:spPr>
          <a:xfrm>
            <a:off x="5989934" y="411154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5989934" y="459604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sp>
        <p:nvSpPr>
          <p:cNvPr id="74" name="矩形 73"/>
          <p:cNvSpPr/>
          <p:nvPr/>
        </p:nvSpPr>
        <p:spPr>
          <a:xfrm>
            <a:off x="8777006" y="411154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8777005" y="4596044"/>
            <a:ext cx="24005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sp>
        <p:nvSpPr>
          <p:cNvPr id="44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0" grpId="0" animBg="1"/>
      <p:bldP spid="59" grpId="0" animBg="1"/>
      <p:bldP spid="57" grpId="0" animBg="1"/>
      <p:bldP spid="21" grpId="0" animBg="1"/>
      <p:bldP spid="61" grpId="0"/>
      <p:bldP spid="62" grpId="0"/>
      <p:bldP spid="70" grpId="0"/>
      <p:bldP spid="71" grpId="0"/>
      <p:bldP spid="72" grpId="0"/>
      <p:bldP spid="73" grpId="0"/>
      <p:bldP spid="74" grpId="0"/>
      <p:bldP spid="75" grpId="0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矩形 83"/>
          <p:cNvSpPr>
            <a:spLocks noChangeAspect="1"/>
          </p:cNvSpPr>
          <p:nvPr/>
        </p:nvSpPr>
        <p:spPr>
          <a:xfrm>
            <a:off x="1563595" y="1662839"/>
            <a:ext cx="4002184" cy="18000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85" name="矩形 84"/>
          <p:cNvSpPr>
            <a:spLocks noChangeAspect="1"/>
          </p:cNvSpPr>
          <p:nvPr/>
        </p:nvSpPr>
        <p:spPr>
          <a:xfrm>
            <a:off x="6964878" y="1662839"/>
            <a:ext cx="4002184" cy="18000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90" name="矩形 89"/>
          <p:cNvSpPr>
            <a:spLocks noChangeAspect="1"/>
          </p:cNvSpPr>
          <p:nvPr/>
        </p:nvSpPr>
        <p:spPr>
          <a:xfrm>
            <a:off x="1563595" y="4207027"/>
            <a:ext cx="4002184" cy="18000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93" name="矩形 92"/>
          <p:cNvSpPr>
            <a:spLocks noChangeAspect="1"/>
          </p:cNvSpPr>
          <p:nvPr/>
        </p:nvSpPr>
        <p:spPr>
          <a:xfrm>
            <a:off x="6964878" y="4207027"/>
            <a:ext cx="4002184" cy="18000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105" name="组合 104"/>
          <p:cNvGrpSpPr/>
          <p:nvPr/>
        </p:nvGrpSpPr>
        <p:grpSpPr>
          <a:xfrm rot="19800000">
            <a:off x="1466941" y="1636313"/>
            <a:ext cx="1051774" cy="633413"/>
            <a:chOff x="700162" y="2038315"/>
            <a:chExt cx="1051774" cy="633413"/>
          </a:xfrm>
          <a:solidFill>
            <a:schemeClr val="bg1"/>
          </a:solidFill>
        </p:grpSpPr>
        <p:sp>
          <p:nvSpPr>
            <p:cNvPr id="94" name="任意多边形 93"/>
            <p:cNvSpPr/>
            <p:nvPr/>
          </p:nvSpPr>
          <p:spPr bwMode="auto">
            <a:xfrm rot="10800000">
              <a:off x="700162" y="2038315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5" name="Freeform 13"/>
            <p:cNvSpPr>
              <a:spLocks noEditPoints="1"/>
            </p:cNvSpPr>
            <p:nvPr/>
          </p:nvSpPr>
          <p:spPr bwMode="auto">
            <a:xfrm rot="2700000">
              <a:off x="1042613" y="2211777"/>
              <a:ext cx="336506" cy="33742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6" name="Freeform 14"/>
            <p:cNvSpPr>
              <a:spLocks noEditPoints="1"/>
            </p:cNvSpPr>
            <p:nvPr/>
          </p:nvSpPr>
          <p:spPr bwMode="auto">
            <a:xfrm rot="2700000">
              <a:off x="835784" y="2173607"/>
              <a:ext cx="218821" cy="215143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 rot="19800000">
            <a:off x="1466941" y="4192285"/>
            <a:ext cx="1051774" cy="633413"/>
            <a:chOff x="637114" y="4919120"/>
            <a:chExt cx="1051774" cy="633413"/>
          </a:xfrm>
          <a:solidFill>
            <a:schemeClr val="bg1"/>
          </a:solidFill>
        </p:grpSpPr>
        <p:sp>
          <p:nvSpPr>
            <p:cNvPr id="97" name="任意多边形 96"/>
            <p:cNvSpPr/>
            <p:nvPr/>
          </p:nvSpPr>
          <p:spPr bwMode="auto">
            <a:xfrm rot="10800000">
              <a:off x="637114" y="4919120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8" name="Freeform 35"/>
            <p:cNvSpPr/>
            <p:nvPr/>
          </p:nvSpPr>
          <p:spPr bwMode="auto">
            <a:xfrm rot="10800000">
              <a:off x="966729" y="5033246"/>
              <a:ext cx="241821" cy="405157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 rot="19800000">
            <a:off x="6841153" y="1654018"/>
            <a:ext cx="1051774" cy="633413"/>
            <a:chOff x="6170024" y="2028728"/>
            <a:chExt cx="1051774" cy="633413"/>
          </a:xfrm>
          <a:solidFill>
            <a:schemeClr val="bg1"/>
          </a:solidFill>
        </p:grpSpPr>
        <p:sp>
          <p:nvSpPr>
            <p:cNvPr id="99" name="任意多边形 98"/>
            <p:cNvSpPr/>
            <p:nvPr/>
          </p:nvSpPr>
          <p:spPr bwMode="auto">
            <a:xfrm rot="10800000">
              <a:off x="6170024" y="2028728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6362733" y="2116751"/>
              <a:ext cx="596901" cy="446088"/>
              <a:chOff x="329808" y="5882811"/>
              <a:chExt cx="596901" cy="446088"/>
            </a:xfrm>
            <a:grpFill/>
          </p:grpSpPr>
          <p:sp>
            <p:nvSpPr>
              <p:cNvPr id="101" name="Freeform 23"/>
              <p:cNvSpPr/>
              <p:nvPr/>
            </p:nvSpPr>
            <p:spPr bwMode="auto">
              <a:xfrm>
                <a:off x="329808" y="5882811"/>
                <a:ext cx="385763" cy="292100"/>
              </a:xfrm>
              <a:custGeom>
                <a:avLst/>
                <a:gdLst>
                  <a:gd name="T0" fmla="*/ 15 w 100"/>
                  <a:gd name="T1" fmla="*/ 75 h 75"/>
                  <a:gd name="T2" fmla="*/ 51 w 100"/>
                  <a:gd name="T3" fmla="*/ 17 h 75"/>
                  <a:gd name="T4" fmla="*/ 51 w 100"/>
                  <a:gd name="T5" fmla="*/ 0 h 75"/>
                  <a:gd name="T6" fmla="*/ 100 w 100"/>
                  <a:gd name="T7" fmla="*/ 28 h 75"/>
                  <a:gd name="T8" fmla="*/ 51 w 100"/>
                  <a:gd name="T9" fmla="*/ 61 h 75"/>
                  <a:gd name="T10" fmla="*/ 51 w 100"/>
                  <a:gd name="T11" fmla="*/ 45 h 75"/>
                  <a:gd name="T12" fmla="*/ 51 w 100"/>
                  <a:gd name="T13" fmla="*/ 40 h 75"/>
                  <a:gd name="T14" fmla="*/ 15 w 100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15" y="75"/>
                    </a:moveTo>
                    <a:cubicBezTo>
                      <a:pt x="15" y="75"/>
                      <a:pt x="0" y="31"/>
                      <a:pt x="51" y="1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40"/>
                      <a:pt x="24" y="42"/>
                      <a:pt x="15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02" name="Freeform 27"/>
              <p:cNvSpPr/>
              <p:nvPr/>
            </p:nvSpPr>
            <p:spPr bwMode="auto">
              <a:xfrm>
                <a:off x="540946" y="6035211"/>
                <a:ext cx="385763" cy="293688"/>
              </a:xfrm>
              <a:custGeom>
                <a:avLst/>
                <a:gdLst>
                  <a:gd name="T0" fmla="*/ 84 w 100"/>
                  <a:gd name="T1" fmla="*/ 0 h 75"/>
                  <a:gd name="T2" fmla="*/ 49 w 100"/>
                  <a:gd name="T3" fmla="*/ 59 h 75"/>
                  <a:gd name="T4" fmla="*/ 49 w 100"/>
                  <a:gd name="T5" fmla="*/ 75 h 75"/>
                  <a:gd name="T6" fmla="*/ 0 w 100"/>
                  <a:gd name="T7" fmla="*/ 48 h 75"/>
                  <a:gd name="T8" fmla="*/ 49 w 100"/>
                  <a:gd name="T9" fmla="*/ 14 h 75"/>
                  <a:gd name="T10" fmla="*/ 49 w 100"/>
                  <a:gd name="T11" fmla="*/ 30 h 75"/>
                  <a:gd name="T12" fmla="*/ 49 w 100"/>
                  <a:gd name="T13" fmla="*/ 35 h 75"/>
                  <a:gd name="T14" fmla="*/ 84 w 100"/>
                  <a:gd name="T1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84" y="0"/>
                    </a:moveTo>
                    <a:cubicBezTo>
                      <a:pt x="84" y="0"/>
                      <a:pt x="100" y="44"/>
                      <a:pt x="49" y="59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76" y="33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 rot="19800000">
            <a:off x="6848087" y="4192284"/>
            <a:ext cx="1051774" cy="633413"/>
            <a:chOff x="6170024" y="4919119"/>
            <a:chExt cx="1051774" cy="633413"/>
          </a:xfrm>
          <a:solidFill>
            <a:schemeClr val="bg1"/>
          </a:solidFill>
        </p:grpSpPr>
        <p:sp>
          <p:nvSpPr>
            <p:cNvPr id="103" name="任意多边形 102"/>
            <p:cNvSpPr/>
            <p:nvPr/>
          </p:nvSpPr>
          <p:spPr bwMode="auto">
            <a:xfrm rot="10800000">
              <a:off x="6170024" y="4919119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04" name="Freeform 39"/>
            <p:cNvSpPr/>
            <p:nvPr/>
          </p:nvSpPr>
          <p:spPr bwMode="auto">
            <a:xfrm>
              <a:off x="6401849" y="5050088"/>
              <a:ext cx="355600" cy="371475"/>
            </a:xfrm>
            <a:custGeom>
              <a:avLst/>
              <a:gdLst>
                <a:gd name="T0" fmla="*/ 64 w 92"/>
                <a:gd name="T1" fmla="*/ 24 h 96"/>
                <a:gd name="T2" fmla="*/ 66 w 92"/>
                <a:gd name="T3" fmla="*/ 31 h 96"/>
                <a:gd name="T4" fmla="*/ 68 w 92"/>
                <a:gd name="T5" fmla="*/ 31 h 96"/>
                <a:gd name="T6" fmla="*/ 83 w 92"/>
                <a:gd name="T7" fmla="*/ 35 h 96"/>
                <a:gd name="T8" fmla="*/ 85 w 92"/>
                <a:gd name="T9" fmla="*/ 35 h 96"/>
                <a:gd name="T10" fmla="*/ 92 w 92"/>
                <a:gd name="T11" fmla="*/ 29 h 96"/>
                <a:gd name="T12" fmla="*/ 92 w 92"/>
                <a:gd name="T13" fmla="*/ 27 h 96"/>
                <a:gd name="T14" fmla="*/ 91 w 92"/>
                <a:gd name="T15" fmla="*/ 11 h 96"/>
                <a:gd name="T16" fmla="*/ 91 w 92"/>
                <a:gd name="T17" fmla="*/ 10 h 96"/>
                <a:gd name="T18" fmla="*/ 84 w 92"/>
                <a:gd name="T19" fmla="*/ 7 h 96"/>
                <a:gd name="T20" fmla="*/ 80 w 92"/>
                <a:gd name="T21" fmla="*/ 11 h 96"/>
                <a:gd name="T22" fmla="*/ 79 w 92"/>
                <a:gd name="T23" fmla="*/ 11 h 96"/>
                <a:gd name="T24" fmla="*/ 48 w 92"/>
                <a:gd name="T25" fmla="*/ 0 h 96"/>
                <a:gd name="T26" fmla="*/ 0 w 92"/>
                <a:gd name="T27" fmla="*/ 48 h 96"/>
                <a:gd name="T28" fmla="*/ 48 w 92"/>
                <a:gd name="T29" fmla="*/ 96 h 96"/>
                <a:gd name="T30" fmla="*/ 88 w 92"/>
                <a:gd name="T31" fmla="*/ 75 h 96"/>
                <a:gd name="T32" fmla="*/ 87 w 92"/>
                <a:gd name="T33" fmla="*/ 66 h 96"/>
                <a:gd name="T34" fmla="*/ 78 w 92"/>
                <a:gd name="T35" fmla="*/ 68 h 96"/>
                <a:gd name="T36" fmla="*/ 48 w 92"/>
                <a:gd name="T37" fmla="*/ 83 h 96"/>
                <a:gd name="T38" fmla="*/ 13 w 92"/>
                <a:gd name="T39" fmla="*/ 48 h 96"/>
                <a:gd name="T40" fmla="*/ 48 w 92"/>
                <a:gd name="T41" fmla="*/ 13 h 96"/>
                <a:gd name="T42" fmla="*/ 69 w 92"/>
                <a:gd name="T43" fmla="*/ 20 h 96"/>
                <a:gd name="T44" fmla="*/ 68 w 92"/>
                <a:gd name="T45" fmla="*/ 21 h 96"/>
                <a:gd name="T46" fmla="*/ 64 w 92"/>
                <a:gd name="T47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2" h="96">
                  <a:moveTo>
                    <a:pt x="64" y="24"/>
                  </a:moveTo>
                  <a:cubicBezTo>
                    <a:pt x="61" y="27"/>
                    <a:pt x="62" y="30"/>
                    <a:pt x="66" y="31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2" y="32"/>
                    <a:pt x="79" y="34"/>
                    <a:pt x="83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9" y="36"/>
                    <a:pt x="92" y="33"/>
                    <a:pt x="92" y="29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3"/>
                    <a:pt x="91" y="16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0" y="5"/>
                    <a:pt x="87" y="4"/>
                    <a:pt x="84" y="7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1" y="4"/>
                    <a:pt x="60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65" y="96"/>
                    <a:pt x="80" y="88"/>
                    <a:pt x="88" y="75"/>
                  </a:cubicBezTo>
                  <a:cubicBezTo>
                    <a:pt x="90" y="72"/>
                    <a:pt x="89" y="68"/>
                    <a:pt x="87" y="66"/>
                  </a:cubicBezTo>
                  <a:cubicBezTo>
                    <a:pt x="84" y="64"/>
                    <a:pt x="80" y="65"/>
                    <a:pt x="78" y="68"/>
                  </a:cubicBezTo>
                  <a:cubicBezTo>
                    <a:pt x="71" y="77"/>
                    <a:pt x="60" y="83"/>
                    <a:pt x="48" y="83"/>
                  </a:cubicBezTo>
                  <a:cubicBezTo>
                    <a:pt x="29" y="83"/>
                    <a:pt x="13" y="68"/>
                    <a:pt x="13" y="48"/>
                  </a:cubicBezTo>
                  <a:cubicBezTo>
                    <a:pt x="13" y="29"/>
                    <a:pt x="29" y="13"/>
                    <a:pt x="48" y="13"/>
                  </a:cubicBezTo>
                  <a:cubicBezTo>
                    <a:pt x="56" y="13"/>
                    <a:pt x="63" y="16"/>
                    <a:pt x="69" y="20"/>
                  </a:cubicBezTo>
                  <a:cubicBezTo>
                    <a:pt x="68" y="21"/>
                    <a:pt x="68" y="21"/>
                    <a:pt x="68" y="21"/>
                  </a:cubicBezTo>
                  <a:lnTo>
                    <a:pt x="64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2588788" y="1865927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2075235" y="2323869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2" name="矩形 41"/>
          <p:cNvSpPr/>
          <p:nvPr/>
        </p:nvSpPr>
        <p:spPr>
          <a:xfrm>
            <a:off x="7987759" y="1865927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7474206" y="2323869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4" name="矩形 43"/>
          <p:cNvSpPr/>
          <p:nvPr/>
        </p:nvSpPr>
        <p:spPr>
          <a:xfrm>
            <a:off x="2588788" y="4434963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2075235" y="4892905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987759" y="4434963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474206" y="4892905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250"/>
                            </p:stCondLst>
                            <p:childTnLst>
                              <p:par>
                                <p:cTn id="5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75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90" grpId="0" animBg="1"/>
      <p:bldP spid="93" grpId="0" animBg="1"/>
      <p:bldP spid="36" grpId="0"/>
      <p:bldP spid="37" grpId="0"/>
      <p:bldP spid="42" grpId="0"/>
      <p:bldP spid="43" grpId="0"/>
      <p:bldP spid="44" grpId="0"/>
      <p:bldP spid="45" grpId="0"/>
      <p:bldP spid="46" grpId="0"/>
      <p:bldP spid="47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2569743" y="2071722"/>
            <a:ext cx="3026043" cy="3019572"/>
            <a:chOff x="2010185" y="1921596"/>
            <a:chExt cx="3026043" cy="3019572"/>
          </a:xfrm>
        </p:grpSpPr>
        <p:sp>
          <p:nvSpPr>
            <p:cNvPr id="31" name="Freeform 6"/>
            <p:cNvSpPr/>
            <p:nvPr/>
          </p:nvSpPr>
          <p:spPr bwMode="auto">
            <a:xfrm>
              <a:off x="4065306" y="2730699"/>
              <a:ext cx="650519" cy="1695880"/>
            </a:xfrm>
            <a:custGeom>
              <a:avLst/>
              <a:gdLst>
                <a:gd name="T0" fmla="*/ 85 w 85"/>
                <a:gd name="T1" fmla="*/ 92 h 222"/>
                <a:gd name="T2" fmla="*/ 54 w 85"/>
                <a:gd name="T3" fmla="*/ 0 h 222"/>
                <a:gd name="T4" fmla="*/ 34 w 85"/>
                <a:gd name="T5" fmla="*/ 15 h 222"/>
                <a:gd name="T6" fmla="*/ 59 w 85"/>
                <a:gd name="T7" fmla="*/ 92 h 222"/>
                <a:gd name="T8" fmla="*/ 0 w 85"/>
                <a:gd name="T9" fmla="*/ 201 h 222"/>
                <a:gd name="T10" fmla="*/ 13 w 85"/>
                <a:gd name="T11" fmla="*/ 222 h 222"/>
                <a:gd name="T12" fmla="*/ 85 w 85"/>
                <a:gd name="T13" fmla="*/ 9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22">
                  <a:moveTo>
                    <a:pt x="85" y="92"/>
                  </a:moveTo>
                  <a:cubicBezTo>
                    <a:pt x="85" y="57"/>
                    <a:pt x="73" y="26"/>
                    <a:pt x="54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50" y="36"/>
                    <a:pt x="59" y="63"/>
                    <a:pt x="59" y="92"/>
                  </a:cubicBezTo>
                  <a:cubicBezTo>
                    <a:pt x="59" y="137"/>
                    <a:pt x="35" y="177"/>
                    <a:pt x="0" y="201"/>
                  </a:cubicBezTo>
                  <a:cubicBezTo>
                    <a:pt x="13" y="222"/>
                    <a:pt x="13" y="222"/>
                    <a:pt x="13" y="222"/>
                  </a:cubicBezTo>
                  <a:cubicBezTo>
                    <a:pt x="56" y="194"/>
                    <a:pt x="85" y="146"/>
                    <a:pt x="85" y="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2" name="Freeform 7"/>
            <p:cNvSpPr/>
            <p:nvPr/>
          </p:nvSpPr>
          <p:spPr bwMode="auto">
            <a:xfrm>
              <a:off x="3485988" y="2251710"/>
              <a:ext cx="993579" cy="595500"/>
            </a:xfrm>
            <a:custGeom>
              <a:avLst/>
              <a:gdLst>
                <a:gd name="T0" fmla="*/ 5 w 130"/>
                <a:gd name="T1" fmla="*/ 25 h 78"/>
                <a:gd name="T2" fmla="*/ 110 w 130"/>
                <a:gd name="T3" fmla="*/ 78 h 78"/>
                <a:gd name="T4" fmla="*/ 130 w 130"/>
                <a:gd name="T5" fmla="*/ 63 h 78"/>
                <a:gd name="T6" fmla="*/ 5 w 130"/>
                <a:gd name="T7" fmla="*/ 0 h 78"/>
                <a:gd name="T8" fmla="*/ 0 w 130"/>
                <a:gd name="T9" fmla="*/ 0 h 78"/>
                <a:gd name="T10" fmla="*/ 1 w 130"/>
                <a:gd name="T11" fmla="*/ 25 h 78"/>
                <a:gd name="T12" fmla="*/ 5 w 130"/>
                <a:gd name="T13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78">
                  <a:moveTo>
                    <a:pt x="5" y="25"/>
                  </a:moveTo>
                  <a:cubicBezTo>
                    <a:pt x="48" y="25"/>
                    <a:pt x="86" y="46"/>
                    <a:pt x="110" y="78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02" y="25"/>
                    <a:pt x="5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4" y="25"/>
                    <a:pt x="5" y="2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3" name="Freeform 8"/>
            <p:cNvSpPr/>
            <p:nvPr/>
          </p:nvSpPr>
          <p:spPr bwMode="auto">
            <a:xfrm>
              <a:off x="2285281" y="2190217"/>
              <a:ext cx="2087485" cy="2488800"/>
            </a:xfrm>
            <a:custGeom>
              <a:avLst/>
              <a:gdLst>
                <a:gd name="T0" fmla="*/ 245 w 273"/>
                <a:gd name="T1" fmla="*/ 252 h 326"/>
                <a:gd name="T2" fmla="*/ 162 w 273"/>
                <a:gd name="T3" fmla="*/ 284 h 326"/>
                <a:gd name="T4" fmla="*/ 68 w 273"/>
                <a:gd name="T5" fmla="*/ 240 h 326"/>
                <a:gd name="T6" fmla="*/ 41 w 273"/>
                <a:gd name="T7" fmla="*/ 163 h 326"/>
                <a:gd name="T8" fmla="*/ 162 w 273"/>
                <a:gd name="T9" fmla="*/ 41 h 326"/>
                <a:gd name="T10" fmla="*/ 162 w 273"/>
                <a:gd name="T11" fmla="*/ 0 h 326"/>
                <a:gd name="T12" fmla="*/ 0 w 273"/>
                <a:gd name="T13" fmla="*/ 163 h 326"/>
                <a:gd name="T14" fmla="*/ 37 w 273"/>
                <a:gd name="T15" fmla="*/ 266 h 326"/>
                <a:gd name="T16" fmla="*/ 162 w 273"/>
                <a:gd name="T17" fmla="*/ 326 h 326"/>
                <a:gd name="T18" fmla="*/ 273 w 273"/>
                <a:gd name="T19" fmla="*/ 282 h 326"/>
                <a:gd name="T20" fmla="*/ 245 w 273"/>
                <a:gd name="T21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326">
                  <a:moveTo>
                    <a:pt x="245" y="252"/>
                  </a:moveTo>
                  <a:cubicBezTo>
                    <a:pt x="224" y="272"/>
                    <a:pt x="195" y="284"/>
                    <a:pt x="162" y="284"/>
                  </a:cubicBezTo>
                  <a:cubicBezTo>
                    <a:pt x="125" y="284"/>
                    <a:pt x="91" y="267"/>
                    <a:pt x="68" y="240"/>
                  </a:cubicBezTo>
                  <a:cubicBezTo>
                    <a:pt x="51" y="219"/>
                    <a:pt x="41" y="192"/>
                    <a:pt x="41" y="163"/>
                  </a:cubicBezTo>
                  <a:cubicBezTo>
                    <a:pt x="41" y="96"/>
                    <a:pt x="95" y="41"/>
                    <a:pt x="162" y="4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2" y="0"/>
                    <a:pt x="0" y="73"/>
                    <a:pt x="0" y="163"/>
                  </a:cubicBezTo>
                  <a:cubicBezTo>
                    <a:pt x="0" y="202"/>
                    <a:pt x="14" y="238"/>
                    <a:pt x="37" y="266"/>
                  </a:cubicBezTo>
                  <a:cubicBezTo>
                    <a:pt x="67" y="302"/>
                    <a:pt x="112" y="326"/>
                    <a:pt x="162" y="326"/>
                  </a:cubicBezTo>
                  <a:cubicBezTo>
                    <a:pt x="205" y="326"/>
                    <a:pt x="244" y="309"/>
                    <a:pt x="273" y="282"/>
                  </a:cubicBezTo>
                  <a:lnTo>
                    <a:pt x="245" y="2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4" name="Freeform 9"/>
            <p:cNvSpPr>
              <a:spLocks noEditPoints="1"/>
            </p:cNvSpPr>
            <p:nvPr/>
          </p:nvSpPr>
          <p:spPr bwMode="auto">
            <a:xfrm>
              <a:off x="2010185" y="1921596"/>
              <a:ext cx="3026043" cy="3019572"/>
            </a:xfrm>
            <a:custGeom>
              <a:avLst/>
              <a:gdLst>
                <a:gd name="T0" fmla="*/ 198 w 396"/>
                <a:gd name="T1" fmla="*/ 395 h 395"/>
                <a:gd name="T2" fmla="*/ 0 w 396"/>
                <a:gd name="T3" fmla="*/ 198 h 395"/>
                <a:gd name="T4" fmla="*/ 198 w 396"/>
                <a:gd name="T5" fmla="*/ 0 h 395"/>
                <a:gd name="T6" fmla="*/ 396 w 396"/>
                <a:gd name="T7" fmla="*/ 198 h 395"/>
                <a:gd name="T8" fmla="*/ 198 w 396"/>
                <a:gd name="T9" fmla="*/ 395 h 395"/>
                <a:gd name="T10" fmla="*/ 198 w 396"/>
                <a:gd name="T11" fmla="*/ 1 h 395"/>
                <a:gd name="T12" fmla="*/ 2 w 396"/>
                <a:gd name="T13" fmla="*/ 198 h 395"/>
                <a:gd name="T14" fmla="*/ 198 w 396"/>
                <a:gd name="T15" fmla="*/ 394 h 395"/>
                <a:gd name="T16" fmla="*/ 394 w 396"/>
                <a:gd name="T17" fmla="*/ 198 h 395"/>
                <a:gd name="T18" fmla="*/ 198 w 396"/>
                <a:gd name="T19" fmla="*/ 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395"/>
                  </a:moveTo>
                  <a:cubicBezTo>
                    <a:pt x="89" y="395"/>
                    <a:pt x="0" y="307"/>
                    <a:pt x="0" y="198"/>
                  </a:cubicBezTo>
                  <a:cubicBezTo>
                    <a:pt x="0" y="89"/>
                    <a:pt x="89" y="0"/>
                    <a:pt x="198" y="0"/>
                  </a:cubicBezTo>
                  <a:cubicBezTo>
                    <a:pt x="307" y="0"/>
                    <a:pt x="396" y="89"/>
                    <a:pt x="396" y="198"/>
                  </a:cubicBezTo>
                  <a:cubicBezTo>
                    <a:pt x="396" y="307"/>
                    <a:pt x="307" y="395"/>
                    <a:pt x="198" y="395"/>
                  </a:cubicBezTo>
                  <a:close/>
                  <a:moveTo>
                    <a:pt x="198" y="1"/>
                  </a:moveTo>
                  <a:cubicBezTo>
                    <a:pt x="90" y="1"/>
                    <a:pt x="2" y="89"/>
                    <a:pt x="2" y="198"/>
                  </a:cubicBezTo>
                  <a:cubicBezTo>
                    <a:pt x="2" y="306"/>
                    <a:pt x="90" y="394"/>
                    <a:pt x="198" y="394"/>
                  </a:cubicBezTo>
                  <a:cubicBezTo>
                    <a:pt x="306" y="394"/>
                    <a:pt x="394" y="306"/>
                    <a:pt x="394" y="198"/>
                  </a:cubicBezTo>
                  <a:cubicBezTo>
                    <a:pt x="394" y="89"/>
                    <a:pt x="306" y="1"/>
                    <a:pt x="198" y="1"/>
                  </a:cubicBezTo>
                  <a:close/>
                </a:path>
              </a:pathLst>
            </a:custGeom>
            <a:solidFill>
              <a:srgbClr val="00B0F0"/>
            </a:solidFill>
            <a:ln>
              <a:solidFill>
                <a:schemeClr val="accent1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35" name="Freeform 10"/>
          <p:cNvSpPr/>
          <p:nvPr/>
        </p:nvSpPr>
        <p:spPr bwMode="auto">
          <a:xfrm>
            <a:off x="4589262" y="2149396"/>
            <a:ext cx="1320455" cy="472516"/>
          </a:xfrm>
          <a:custGeom>
            <a:avLst/>
            <a:gdLst>
              <a:gd name="T0" fmla="*/ 2 w 408"/>
              <a:gd name="T1" fmla="*/ 146 h 146"/>
              <a:gd name="T2" fmla="*/ 0 w 408"/>
              <a:gd name="T3" fmla="*/ 141 h 146"/>
              <a:gd name="T4" fmla="*/ 309 w 408"/>
              <a:gd name="T5" fmla="*/ 0 h 146"/>
              <a:gd name="T6" fmla="*/ 408 w 408"/>
              <a:gd name="T7" fmla="*/ 0 h 146"/>
              <a:gd name="T8" fmla="*/ 408 w 408"/>
              <a:gd name="T9" fmla="*/ 7 h 146"/>
              <a:gd name="T10" fmla="*/ 309 w 408"/>
              <a:gd name="T11" fmla="*/ 7 h 146"/>
              <a:gd name="T12" fmla="*/ 2 w 408"/>
              <a:gd name="T13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8" h="146">
                <a:moveTo>
                  <a:pt x="2" y="146"/>
                </a:moveTo>
                <a:lnTo>
                  <a:pt x="0" y="141"/>
                </a:lnTo>
                <a:lnTo>
                  <a:pt x="309" y="0"/>
                </a:lnTo>
                <a:lnTo>
                  <a:pt x="408" y="0"/>
                </a:lnTo>
                <a:lnTo>
                  <a:pt x="408" y="7"/>
                </a:lnTo>
                <a:lnTo>
                  <a:pt x="309" y="7"/>
                </a:lnTo>
                <a:lnTo>
                  <a:pt x="2" y="14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6" name="Freeform 11"/>
          <p:cNvSpPr/>
          <p:nvPr/>
        </p:nvSpPr>
        <p:spPr bwMode="auto">
          <a:xfrm>
            <a:off x="5037598" y="4120756"/>
            <a:ext cx="1042121" cy="547765"/>
          </a:xfrm>
          <a:custGeom>
            <a:avLst/>
            <a:gdLst>
              <a:gd name="T0" fmla="*/ 371 w 371"/>
              <a:gd name="T1" fmla="*/ 189 h 189"/>
              <a:gd name="T2" fmla="*/ 286 w 371"/>
              <a:gd name="T3" fmla="*/ 189 h 189"/>
              <a:gd name="T4" fmla="*/ 286 w 371"/>
              <a:gd name="T5" fmla="*/ 189 h 189"/>
              <a:gd name="T6" fmla="*/ 0 w 371"/>
              <a:gd name="T7" fmla="*/ 5 h 189"/>
              <a:gd name="T8" fmla="*/ 5 w 371"/>
              <a:gd name="T9" fmla="*/ 0 h 189"/>
              <a:gd name="T10" fmla="*/ 288 w 371"/>
              <a:gd name="T11" fmla="*/ 184 h 189"/>
              <a:gd name="T12" fmla="*/ 371 w 371"/>
              <a:gd name="T13" fmla="*/ 184 h 189"/>
              <a:gd name="T14" fmla="*/ 371 w 371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1" h="189">
                <a:moveTo>
                  <a:pt x="371" y="189"/>
                </a:moveTo>
                <a:lnTo>
                  <a:pt x="286" y="189"/>
                </a:lnTo>
                <a:lnTo>
                  <a:pt x="286" y="189"/>
                </a:lnTo>
                <a:lnTo>
                  <a:pt x="0" y="5"/>
                </a:lnTo>
                <a:lnTo>
                  <a:pt x="5" y="0"/>
                </a:lnTo>
                <a:lnTo>
                  <a:pt x="288" y="184"/>
                </a:lnTo>
                <a:lnTo>
                  <a:pt x="371" y="184"/>
                </a:lnTo>
                <a:lnTo>
                  <a:pt x="371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7" name="Freeform 12"/>
          <p:cNvSpPr/>
          <p:nvPr/>
        </p:nvSpPr>
        <p:spPr bwMode="auto">
          <a:xfrm>
            <a:off x="1974244" y="2453619"/>
            <a:ext cx="1152162" cy="611681"/>
          </a:xfrm>
          <a:custGeom>
            <a:avLst/>
            <a:gdLst>
              <a:gd name="T0" fmla="*/ 354 w 356"/>
              <a:gd name="T1" fmla="*/ 189 h 189"/>
              <a:gd name="T2" fmla="*/ 71 w 356"/>
              <a:gd name="T3" fmla="*/ 5 h 189"/>
              <a:gd name="T4" fmla="*/ 0 w 356"/>
              <a:gd name="T5" fmla="*/ 5 h 189"/>
              <a:gd name="T6" fmla="*/ 0 w 356"/>
              <a:gd name="T7" fmla="*/ 0 h 189"/>
              <a:gd name="T8" fmla="*/ 73 w 356"/>
              <a:gd name="T9" fmla="*/ 0 h 189"/>
              <a:gd name="T10" fmla="*/ 73 w 356"/>
              <a:gd name="T11" fmla="*/ 0 h 189"/>
              <a:gd name="T12" fmla="*/ 356 w 356"/>
              <a:gd name="T13" fmla="*/ 184 h 189"/>
              <a:gd name="T14" fmla="*/ 354 w 356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6" h="189">
                <a:moveTo>
                  <a:pt x="354" y="189"/>
                </a:moveTo>
                <a:lnTo>
                  <a:pt x="71" y="5"/>
                </a:lnTo>
                <a:lnTo>
                  <a:pt x="0" y="5"/>
                </a:lnTo>
                <a:lnTo>
                  <a:pt x="0" y="0"/>
                </a:lnTo>
                <a:lnTo>
                  <a:pt x="73" y="0"/>
                </a:lnTo>
                <a:lnTo>
                  <a:pt x="73" y="0"/>
                </a:lnTo>
                <a:lnTo>
                  <a:pt x="356" y="184"/>
                </a:lnTo>
                <a:lnTo>
                  <a:pt x="354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8" name="TextBox 22"/>
          <p:cNvSpPr txBox="1"/>
          <p:nvPr/>
        </p:nvSpPr>
        <p:spPr>
          <a:xfrm>
            <a:off x="3253071" y="3020166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</a:t>
            </a:r>
            <a:endParaRPr lang="en-US" altLang="zh-CN" sz="20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关键字</a:t>
            </a:r>
            <a:endParaRPr lang="en-US" altLang="zh-CN" sz="40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9" name="TextBox 23"/>
          <p:cNvSpPr txBox="1"/>
          <p:nvPr/>
        </p:nvSpPr>
        <p:spPr>
          <a:xfrm>
            <a:off x="5791557" y="1914026"/>
            <a:ext cx="982961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19</a:t>
            </a:r>
            <a:r>
              <a:rPr lang="en-US" altLang="zh-CN" sz="20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40" name="TextBox 24"/>
          <p:cNvSpPr txBox="1"/>
          <p:nvPr/>
        </p:nvSpPr>
        <p:spPr>
          <a:xfrm>
            <a:off x="6084469" y="4394638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24</a:t>
            </a:r>
            <a:r>
              <a:rPr lang="en-US" altLang="zh-CN" sz="20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41" name="TextBox 25"/>
          <p:cNvSpPr txBox="1"/>
          <p:nvPr/>
        </p:nvSpPr>
        <p:spPr>
          <a:xfrm>
            <a:off x="1027242" y="2237337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57</a:t>
            </a:r>
            <a:r>
              <a:rPr lang="en-US" altLang="zh-CN" sz="20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42" name="TextBox 29"/>
          <p:cNvSpPr txBox="1"/>
          <p:nvPr/>
        </p:nvSpPr>
        <p:spPr>
          <a:xfrm flipH="1">
            <a:off x="7518860" y="1774887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anose="020B0503020204020204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dirty="0">
                <a:solidFill>
                  <a:schemeClr val="bg1"/>
                </a:solidFill>
                <a:latin typeface="Arial"/>
                <a:ea typeface="微软雅黑"/>
                <a:cs typeface="Times New Roman" panose="02020603050405020304" pitchFamily="18" charset="0"/>
                <a:sym typeface="Arial"/>
              </a:rPr>
              <a:t>点击添加标题</a:t>
            </a:r>
            <a:endParaRPr kumimoji="0" lang="zh-CN" altLang="en-US" sz="24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uLnTx/>
              <a:uFillTx/>
              <a:latin typeface="Arial"/>
              <a:ea typeface="微软雅黑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43" name="TextBox 30"/>
          <p:cNvSpPr txBox="1"/>
          <p:nvPr/>
        </p:nvSpPr>
        <p:spPr>
          <a:xfrm>
            <a:off x="7518860" y="2229392"/>
            <a:ext cx="3528392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在此录入上述图表的描述说明，在此录入上述图表的描述说明，在此录入上述图表的描述说明，在此录入上述图表的描述说明，在此录入描述说明。</a:t>
            </a:r>
            <a:endParaRPr lang="en-US" altLang="zh-CN" sz="14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4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44" name="组合 43"/>
          <p:cNvGrpSpPr/>
          <p:nvPr/>
        </p:nvGrpSpPr>
        <p:grpSpPr>
          <a:xfrm flipV="1">
            <a:off x="7580237" y="5227259"/>
            <a:ext cx="294350" cy="630059"/>
            <a:chOff x="1211900" y="2115662"/>
            <a:chExt cx="220762" cy="472544"/>
          </a:xfrm>
        </p:grpSpPr>
        <p:sp>
          <p:nvSpPr>
            <p:cNvPr id="45" name="矩形 44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 flipV="1">
              <a:off x="1211977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flipV="1">
            <a:off x="7890005" y="4913168"/>
            <a:ext cx="294351" cy="1258240"/>
            <a:chOff x="1439447" y="1880094"/>
            <a:chExt cx="220763" cy="943680"/>
          </a:xfrm>
        </p:grpSpPr>
        <p:sp>
          <p:nvSpPr>
            <p:cNvPr id="48" name="矩形 47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 flipV="1">
            <a:off x="8199774" y="5153189"/>
            <a:ext cx="294351" cy="778197"/>
            <a:chOff x="1670835" y="2060110"/>
            <a:chExt cx="220763" cy="583648"/>
          </a:xfrm>
        </p:grpSpPr>
        <p:sp>
          <p:nvSpPr>
            <p:cNvPr id="51" name="矩形 50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 flipV="1">
            <a:off x="8509543" y="4769147"/>
            <a:ext cx="294351" cy="1546283"/>
            <a:chOff x="1903043" y="1772078"/>
            <a:chExt cx="220763" cy="1159712"/>
          </a:xfrm>
        </p:grpSpPr>
        <p:sp>
          <p:nvSpPr>
            <p:cNvPr id="54" name="矩形 53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 flipV="1">
            <a:off x="8819312" y="4961168"/>
            <a:ext cx="294351" cy="1162240"/>
            <a:chOff x="2131820" y="1916094"/>
            <a:chExt cx="220763" cy="871680"/>
          </a:xfrm>
        </p:grpSpPr>
        <p:sp>
          <p:nvSpPr>
            <p:cNvPr id="57" name="矩形 56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 flipV="1">
            <a:off x="9129081" y="4913168"/>
            <a:ext cx="294351" cy="1258240"/>
            <a:chOff x="2360615" y="1880094"/>
            <a:chExt cx="220763" cy="943680"/>
          </a:xfrm>
        </p:grpSpPr>
        <p:sp>
          <p:nvSpPr>
            <p:cNvPr id="60" name="矩形 59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 flipV="1">
            <a:off x="9438850" y="5153189"/>
            <a:ext cx="294351" cy="778197"/>
            <a:chOff x="2590196" y="2060110"/>
            <a:chExt cx="220763" cy="583648"/>
          </a:xfrm>
        </p:grpSpPr>
        <p:sp>
          <p:nvSpPr>
            <p:cNvPr id="63" name="矩形 62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 flipV="1">
            <a:off x="9748622" y="5227260"/>
            <a:ext cx="294351" cy="630056"/>
            <a:chOff x="2818973" y="2115663"/>
            <a:chExt cx="220763" cy="472542"/>
          </a:xfrm>
        </p:grpSpPr>
        <p:sp>
          <p:nvSpPr>
            <p:cNvPr id="66" name="矩形 65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/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6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4800000">
                                      <p:cBhvr>
                                        <p:cTn id="18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8" dur="300" fill="hold"/>
                                        <p:tgtEl>
                                          <p:spTgt spid="65"/>
                                        </p:tgtEl>
                                      </p:cBhvr>
                                      <p:by x="10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2" dur="350" fill="hold"/>
                                        <p:tgtEl>
                                          <p:spTgt spid="59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4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6" dur="300" fill="hold"/>
                                        <p:tgtEl>
                                          <p:spTgt spid="53"/>
                                        </p:tgtEl>
                                      </p:cBhvr>
                                      <p:by x="100000" y="56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8" dur="300" fill="hold"/>
                                        <p:tgtEl>
                                          <p:spTgt spid="50"/>
                                        </p:tgtEl>
                                      </p:cBhvr>
                                      <p:by x="100000" y="187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80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100000" y="37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2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100000" y="2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6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0"/>
          <p:cNvSpPr>
            <a:spLocks noChangeArrowheads="1"/>
          </p:cNvSpPr>
          <p:nvPr/>
        </p:nvSpPr>
        <p:spPr bwMode="auto">
          <a:xfrm>
            <a:off x="1358583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输入文字</a:t>
            </a:r>
          </a:p>
        </p:txBody>
      </p:sp>
      <p:sp>
        <p:nvSpPr>
          <p:cNvPr id="3" name="矩形 17"/>
          <p:cNvSpPr>
            <a:spLocks noChangeArrowheads="1"/>
          </p:cNvSpPr>
          <p:nvPr/>
        </p:nvSpPr>
        <p:spPr bwMode="auto">
          <a:xfrm>
            <a:off x="1814494" y="4435173"/>
            <a:ext cx="214012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4" name="矩形 59"/>
          <p:cNvSpPr>
            <a:spLocks noChangeArrowheads="1"/>
          </p:cNvSpPr>
          <p:nvPr/>
        </p:nvSpPr>
        <p:spPr bwMode="auto">
          <a:xfrm>
            <a:off x="4591047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输入文字</a:t>
            </a:r>
          </a:p>
        </p:txBody>
      </p:sp>
      <p:sp>
        <p:nvSpPr>
          <p:cNvPr id="5" name="矩形 62"/>
          <p:cNvSpPr>
            <a:spLocks noChangeArrowheads="1"/>
          </p:cNvSpPr>
          <p:nvPr/>
        </p:nvSpPr>
        <p:spPr bwMode="auto">
          <a:xfrm>
            <a:off x="7823511" y="2809790"/>
            <a:ext cx="300990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输入文字</a:t>
            </a:r>
          </a:p>
        </p:txBody>
      </p:sp>
      <p:sp>
        <p:nvSpPr>
          <p:cNvPr id="6" name="矩形 17"/>
          <p:cNvSpPr>
            <a:spLocks noChangeArrowheads="1"/>
          </p:cNvSpPr>
          <p:nvPr/>
        </p:nvSpPr>
        <p:spPr bwMode="auto">
          <a:xfrm>
            <a:off x="5015959" y="4435173"/>
            <a:ext cx="216008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在此录入上述图片的综合分析说明，在此录入上述图片的综合分析说明，在此录入上述图片的综合分析说明。</a:t>
            </a:r>
          </a:p>
        </p:txBody>
      </p:sp>
      <p:sp>
        <p:nvSpPr>
          <p:cNvPr id="7" name="矩形 17"/>
          <p:cNvSpPr>
            <a:spLocks noChangeArrowheads="1"/>
          </p:cNvSpPr>
          <p:nvPr/>
        </p:nvSpPr>
        <p:spPr bwMode="auto">
          <a:xfrm>
            <a:off x="8181082" y="4435173"/>
            <a:ext cx="225588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在此录入上述图片的综合分析说明，在此录入上述图片的综合分析说明，在此录入上述图片的综合分析说明。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947342" y="1862329"/>
            <a:ext cx="2297317" cy="2289309"/>
            <a:chOff x="3131707" y="1925083"/>
            <a:chExt cx="2882188" cy="2872143"/>
          </a:xfrm>
          <a:solidFill>
            <a:srgbClr val="51AFAF">
              <a:alpha val="40000"/>
            </a:srgbClr>
          </a:solidFill>
          <a:effectLst/>
        </p:grpSpPr>
        <p:sp>
          <p:nvSpPr>
            <p:cNvPr id="9" name="新月形 8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0" name="新月形 9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2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1" name="新月形 10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" name="新月形 11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2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35896" y="1862329"/>
            <a:ext cx="2297317" cy="2289309"/>
            <a:chOff x="3131707" y="1925083"/>
            <a:chExt cx="2882188" cy="2872143"/>
          </a:xfrm>
          <a:solidFill>
            <a:schemeClr val="bg1">
              <a:lumMod val="95000"/>
              <a:alpha val="40000"/>
            </a:schemeClr>
          </a:solidFill>
          <a:effectLst/>
        </p:grpSpPr>
        <p:sp>
          <p:nvSpPr>
            <p:cNvPr id="14" name="新月形 13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5" name="新月形 14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2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6" name="新月形 15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7" name="新月形 16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2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160364" y="1862329"/>
            <a:ext cx="2297317" cy="2289309"/>
            <a:chOff x="3131707" y="1925083"/>
            <a:chExt cx="2882188" cy="2872143"/>
          </a:xfrm>
          <a:solidFill>
            <a:srgbClr val="51AFAF">
              <a:alpha val="40000"/>
            </a:srgbClr>
          </a:solidFill>
          <a:effectLst/>
        </p:grpSpPr>
        <p:sp>
          <p:nvSpPr>
            <p:cNvPr id="19" name="新月形 18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0" name="新月形 19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2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1" name="新月形 20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2" name="新月形 21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chemeClr val="accent2">
                    <a:alpha val="0"/>
                  </a:schemeClr>
                </a:gs>
                <a:gs pos="0">
                  <a:schemeClr val="accent2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kern="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70"/>
          <p:cNvSpPr/>
          <p:nvPr/>
        </p:nvSpPr>
        <p:spPr>
          <a:xfrm>
            <a:off x="8943760" y="2988511"/>
            <a:ext cx="3248240" cy="10951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/>
              <a:ea typeface="微软雅黑"/>
              <a:sym typeface="Arial"/>
            </a:endParaRPr>
          </a:p>
        </p:txBody>
      </p:sp>
      <p:sp>
        <p:nvSpPr>
          <p:cNvPr id="26" name="Rectangle 71"/>
          <p:cNvSpPr/>
          <p:nvPr/>
        </p:nvSpPr>
        <p:spPr>
          <a:xfrm>
            <a:off x="10264463" y="4076914"/>
            <a:ext cx="1927537" cy="10951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/>
              <a:ea typeface="微软雅黑"/>
              <a:sym typeface="Arial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821067" y="787322"/>
            <a:ext cx="2824619" cy="2824619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8890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/>
              <a:ea typeface="微软雅黑"/>
              <a:sym typeface="Arial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811435" y="1649663"/>
            <a:ext cx="1650961" cy="1650961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88900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/>
              <a:ea typeface="微软雅黑"/>
              <a:sym typeface="Arial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237543" y="3001155"/>
            <a:ext cx="2824619" cy="2824619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8890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/>
              <a:ea typeface="微软雅黑"/>
              <a:sym typeface="Arial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462396" y="2566389"/>
            <a:ext cx="1652400" cy="1652400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88900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/>
              <a:ea typeface="微软雅黑"/>
              <a:sym typeface="Arial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8497792" y="3387210"/>
            <a:ext cx="2824619" cy="2824619"/>
          </a:xfrm>
          <a:prstGeom prst="ellipse">
            <a:avLst/>
          </a:prstGeom>
          <a:blipFill>
            <a:blip r:embed="rId7" cstate="print"/>
            <a:srcRect/>
            <a:stretch>
              <a:fillRect/>
            </a:stretch>
          </a:blipFill>
          <a:ln w="8890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/>
              <a:ea typeface="微软雅黑"/>
              <a:sym typeface="Arial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170821" y="4310034"/>
            <a:ext cx="1650961" cy="1650961"/>
          </a:xfrm>
          <a:prstGeom prst="ellipse">
            <a:avLst/>
          </a:prstGeom>
          <a:blipFill>
            <a:blip r:embed="rId8" cstate="print"/>
            <a:srcRect/>
            <a:stretch>
              <a:fillRect/>
            </a:stretch>
          </a:blipFill>
          <a:ln w="8890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/>
              <a:ea typeface="微软雅黑"/>
              <a:sym typeface="Arial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979007" y="2075005"/>
            <a:ext cx="1650961" cy="1650961"/>
          </a:xfrm>
          <a:prstGeom prst="ellipse">
            <a:avLst/>
          </a:prstGeom>
          <a:blipFill>
            <a:blip r:embed="rId9" cstate="print"/>
            <a:srcRect/>
            <a:stretch>
              <a:fillRect/>
            </a:stretch>
          </a:blipFill>
          <a:ln w="88900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/>
              <a:ea typeface="微软雅黑"/>
              <a:sym typeface="Arial"/>
            </a:endParaRPr>
          </a:p>
        </p:txBody>
      </p:sp>
      <p:sp>
        <p:nvSpPr>
          <p:cNvPr id="34" name="文本框 11"/>
          <p:cNvSpPr txBox="1"/>
          <p:nvPr/>
        </p:nvSpPr>
        <p:spPr>
          <a:xfrm>
            <a:off x="1912845" y="2092251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1912846" y="2531871"/>
            <a:ext cx="315735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在此录入上述图表的分析说明，在此录入上述图表的分析说明，在此录入上述图表的综合分析说明。</a:t>
            </a:r>
          </a:p>
        </p:txBody>
      </p:sp>
      <p:sp>
        <p:nvSpPr>
          <p:cNvPr id="36" name="文本框 11"/>
          <p:cNvSpPr txBox="1"/>
          <p:nvPr/>
        </p:nvSpPr>
        <p:spPr>
          <a:xfrm>
            <a:off x="1912845" y="3581600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1912846" y="4021219"/>
            <a:ext cx="3157352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在此录入上述图表的分析说明，在此录入上述图表的分析说明。</a:t>
            </a:r>
          </a:p>
        </p:txBody>
      </p:sp>
      <p:sp>
        <p:nvSpPr>
          <p:cNvPr id="38" name="文本框 11"/>
          <p:cNvSpPr txBox="1"/>
          <p:nvPr/>
        </p:nvSpPr>
        <p:spPr>
          <a:xfrm>
            <a:off x="1912845" y="4831414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</a:p>
        </p:txBody>
      </p:sp>
      <p:sp>
        <p:nvSpPr>
          <p:cNvPr id="39" name="矩形 38"/>
          <p:cNvSpPr/>
          <p:nvPr/>
        </p:nvSpPr>
        <p:spPr>
          <a:xfrm>
            <a:off x="1912846" y="5271034"/>
            <a:ext cx="315735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在此录入上述图表的分析说明，在此录入上述图表的分析说明，在此录入上述图表的综合分析说明。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1082492" y="4868053"/>
            <a:ext cx="708547" cy="708547"/>
            <a:chOff x="641132" y="4608587"/>
            <a:chExt cx="708547" cy="708547"/>
          </a:xfrm>
        </p:grpSpPr>
        <p:sp>
          <p:nvSpPr>
            <p:cNvPr id="41" name="椭圆 40"/>
            <p:cNvSpPr/>
            <p:nvPr/>
          </p:nvSpPr>
          <p:spPr>
            <a:xfrm>
              <a:off x="641132" y="4608587"/>
              <a:ext cx="708547" cy="7085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2" name="Freeform 23"/>
            <p:cNvSpPr>
              <a:spLocks noEditPoints="1"/>
            </p:cNvSpPr>
            <p:nvPr/>
          </p:nvSpPr>
          <p:spPr bwMode="auto">
            <a:xfrm>
              <a:off x="750136" y="4793025"/>
              <a:ext cx="490538" cy="371475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82492" y="3620978"/>
            <a:ext cx="708547" cy="708547"/>
            <a:chOff x="641132" y="3404521"/>
            <a:chExt cx="708547" cy="708547"/>
          </a:xfrm>
        </p:grpSpPr>
        <p:sp>
          <p:nvSpPr>
            <p:cNvPr id="44" name="椭圆 43"/>
            <p:cNvSpPr/>
            <p:nvPr/>
          </p:nvSpPr>
          <p:spPr>
            <a:xfrm>
              <a:off x="641132" y="3404521"/>
              <a:ext cx="708547" cy="70854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5" name="Freeform 17"/>
            <p:cNvSpPr>
              <a:spLocks noEditPoints="1"/>
            </p:cNvSpPr>
            <p:nvPr/>
          </p:nvSpPr>
          <p:spPr bwMode="auto">
            <a:xfrm>
              <a:off x="810080" y="3543012"/>
              <a:ext cx="370650" cy="431565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082492" y="2140461"/>
            <a:ext cx="708547" cy="708547"/>
            <a:chOff x="641132" y="1897168"/>
            <a:chExt cx="708547" cy="708547"/>
          </a:xfrm>
        </p:grpSpPr>
        <p:sp>
          <p:nvSpPr>
            <p:cNvPr id="47" name="椭圆 46"/>
            <p:cNvSpPr/>
            <p:nvPr/>
          </p:nvSpPr>
          <p:spPr>
            <a:xfrm>
              <a:off x="641132" y="1897168"/>
              <a:ext cx="708547" cy="7085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8" name="Freeform 102"/>
            <p:cNvSpPr/>
            <p:nvPr/>
          </p:nvSpPr>
          <p:spPr bwMode="auto">
            <a:xfrm>
              <a:off x="776861" y="2048990"/>
              <a:ext cx="437089" cy="383636"/>
            </a:xfrm>
            <a:custGeom>
              <a:avLst/>
              <a:gdLst>
                <a:gd name="T0" fmla="*/ 78 w 124"/>
                <a:gd name="T1" fmla="*/ 84 h 120"/>
                <a:gd name="T2" fmla="*/ 75 w 124"/>
                <a:gd name="T3" fmla="*/ 75 h 120"/>
                <a:gd name="T4" fmla="*/ 86 w 124"/>
                <a:gd name="T5" fmla="*/ 54 h 120"/>
                <a:gd name="T6" fmla="*/ 89 w 124"/>
                <a:gd name="T7" fmla="*/ 37 h 120"/>
                <a:gd name="T8" fmla="*/ 62 w 124"/>
                <a:gd name="T9" fmla="*/ 0 h 120"/>
                <a:gd name="T10" fmla="*/ 36 w 124"/>
                <a:gd name="T11" fmla="*/ 37 h 120"/>
                <a:gd name="T12" fmla="*/ 39 w 124"/>
                <a:gd name="T13" fmla="*/ 54 h 120"/>
                <a:gd name="T14" fmla="*/ 50 w 124"/>
                <a:gd name="T15" fmla="*/ 75 h 120"/>
                <a:gd name="T16" fmla="*/ 47 w 124"/>
                <a:gd name="T17" fmla="*/ 84 h 120"/>
                <a:gd name="T18" fmla="*/ 0 w 124"/>
                <a:gd name="T19" fmla="*/ 120 h 120"/>
                <a:gd name="T20" fmla="*/ 62 w 124"/>
                <a:gd name="T21" fmla="*/ 120 h 120"/>
                <a:gd name="T22" fmla="*/ 124 w 124"/>
                <a:gd name="T23" fmla="*/ 120 h 120"/>
                <a:gd name="T24" fmla="*/ 78 w 124"/>
                <a:gd name="T25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4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27" grpId="0" animBg="1"/>
      <p:bldP spid="27" grpId="1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839403" y="3916716"/>
            <a:ext cx="9370739" cy="1087001"/>
            <a:chOff x="1855445" y="3927410"/>
            <a:chExt cx="9370739" cy="1087001"/>
          </a:xfrm>
        </p:grpSpPr>
        <p:sp>
          <p:nvSpPr>
            <p:cNvPr id="32" name="Notched Right Arrow 37"/>
            <p:cNvSpPr/>
            <p:nvPr/>
          </p:nvSpPr>
          <p:spPr>
            <a:xfrm>
              <a:off x="1855445" y="3927410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3" name="Oval 41"/>
            <p:cNvSpPr>
              <a:spLocks noChangeAspect="1"/>
            </p:cNvSpPr>
            <p:nvPr/>
          </p:nvSpPr>
          <p:spPr>
            <a:xfrm>
              <a:off x="10150853" y="4123788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/>
                  <a:ea typeface="微软雅黑"/>
                  <a:sym typeface="Arial"/>
                </a:rPr>
                <a:t>03</a:t>
              </a:r>
            </a:p>
          </p:txBody>
        </p:sp>
      </p:grpSp>
      <p:sp>
        <p:nvSpPr>
          <p:cNvPr id="34" name="TextBox 59"/>
          <p:cNvSpPr txBox="1">
            <a:spLocks noChangeArrowheads="1"/>
          </p:cNvSpPr>
          <p:nvPr/>
        </p:nvSpPr>
        <p:spPr bwMode="auto">
          <a:xfrm flipH="1">
            <a:off x="2531517" y="4024681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2545166" y="4380825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3916719"/>
            <a:ext cx="2135209" cy="1087000"/>
            <a:chOff x="1" y="3916719"/>
            <a:chExt cx="2135209" cy="1087000"/>
          </a:xfrm>
        </p:grpSpPr>
        <p:sp>
          <p:nvSpPr>
            <p:cNvPr id="39" name="任意多边形 38"/>
            <p:cNvSpPr/>
            <p:nvPr/>
          </p:nvSpPr>
          <p:spPr>
            <a:xfrm rot="16200000">
              <a:off x="524106" y="3392614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9 h 2135209"/>
                <a:gd name="connsiteX2" fmla="*/ 543501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9"/>
                  </a:lnTo>
                  <a:lnTo>
                    <a:pt x="543501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6" name="Freeform 129"/>
            <p:cNvSpPr>
              <a:spLocks noChangeAspect="1" noEditPoints="1"/>
            </p:cNvSpPr>
            <p:nvPr/>
          </p:nvSpPr>
          <p:spPr bwMode="auto">
            <a:xfrm>
              <a:off x="790061" y="4134547"/>
              <a:ext cx="651342" cy="65134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65816" y="2673080"/>
            <a:ext cx="9370739" cy="1087000"/>
            <a:chOff x="949774" y="2662385"/>
            <a:chExt cx="9370739" cy="1087000"/>
          </a:xfrm>
        </p:grpSpPr>
        <p:sp>
          <p:nvSpPr>
            <p:cNvPr id="48" name="Notched Right Arrow 24"/>
            <p:cNvSpPr/>
            <p:nvPr/>
          </p:nvSpPr>
          <p:spPr>
            <a:xfrm rot="10800000">
              <a:off x="949774" y="2662385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9" name="Oval 31"/>
            <p:cNvSpPr>
              <a:spLocks noChangeAspect="1"/>
            </p:cNvSpPr>
            <p:nvPr/>
          </p:nvSpPr>
          <p:spPr>
            <a:xfrm>
              <a:off x="1337222" y="2858763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/>
                  <a:ea typeface="微软雅黑"/>
                  <a:sym typeface="Arial"/>
                </a:rPr>
                <a:t>02</a:t>
              </a:r>
            </a:p>
          </p:txBody>
        </p:sp>
      </p:grpSp>
      <p:sp>
        <p:nvSpPr>
          <p:cNvPr id="50" name="TextBox 59"/>
          <p:cNvSpPr txBox="1">
            <a:spLocks noChangeArrowheads="1"/>
          </p:cNvSpPr>
          <p:nvPr/>
        </p:nvSpPr>
        <p:spPr bwMode="auto">
          <a:xfrm flipH="1">
            <a:off x="7224214" y="2783634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2068773" y="3139778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52" name="任意多边形 51"/>
          <p:cNvSpPr/>
          <p:nvPr/>
        </p:nvSpPr>
        <p:spPr>
          <a:xfrm rot="5400000">
            <a:off x="11113483" y="3215200"/>
            <a:ext cx="5988" cy="276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endParaRPr lang="en-US" sz="426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0041147" y="2673080"/>
            <a:ext cx="2150661" cy="1087001"/>
            <a:chOff x="10041147" y="2673080"/>
            <a:chExt cx="2150661" cy="1087001"/>
          </a:xfrm>
        </p:grpSpPr>
        <p:sp>
          <p:nvSpPr>
            <p:cNvPr id="54" name="任意多边形 53"/>
            <p:cNvSpPr/>
            <p:nvPr/>
          </p:nvSpPr>
          <p:spPr>
            <a:xfrm rot="5400000">
              <a:off x="10572977" y="2141250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7" name="任意多边形 56"/>
            <p:cNvSpPr/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965816" y="5160353"/>
            <a:ext cx="9370739" cy="1087000"/>
            <a:chOff x="949774" y="5192437"/>
            <a:chExt cx="9370739" cy="1087000"/>
          </a:xfrm>
        </p:grpSpPr>
        <p:sp>
          <p:nvSpPr>
            <p:cNvPr id="60" name="Notched Right Arrow 32"/>
            <p:cNvSpPr/>
            <p:nvPr/>
          </p:nvSpPr>
          <p:spPr>
            <a:xfrm rot="10800000">
              <a:off x="949774" y="5192437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1" name="Oval 36"/>
            <p:cNvSpPr>
              <a:spLocks noChangeAspect="1"/>
            </p:cNvSpPr>
            <p:nvPr/>
          </p:nvSpPr>
          <p:spPr>
            <a:xfrm>
              <a:off x="1337222" y="5388816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/>
                  <a:ea typeface="微软雅黑"/>
                  <a:sym typeface="Arial"/>
                </a:rPr>
                <a:t>04</a:t>
              </a:r>
            </a:p>
          </p:txBody>
        </p:sp>
      </p:grpSp>
      <p:sp>
        <p:nvSpPr>
          <p:cNvPr id="62" name="TextBox 59"/>
          <p:cNvSpPr txBox="1">
            <a:spLocks noChangeArrowheads="1"/>
          </p:cNvSpPr>
          <p:nvPr/>
        </p:nvSpPr>
        <p:spPr bwMode="auto">
          <a:xfrm flipH="1">
            <a:off x="7224214" y="5265727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64" name="矩形 63"/>
          <p:cNvSpPr>
            <a:spLocks noChangeArrowheads="1"/>
          </p:cNvSpPr>
          <p:nvPr/>
        </p:nvSpPr>
        <p:spPr bwMode="auto">
          <a:xfrm>
            <a:off x="2068773" y="5621871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10041340" y="5162064"/>
            <a:ext cx="2150661" cy="1087001"/>
            <a:chOff x="10041340" y="5162064"/>
            <a:chExt cx="2150661" cy="1087001"/>
          </a:xfrm>
        </p:grpSpPr>
        <p:sp>
          <p:nvSpPr>
            <p:cNvPr id="67" name="任意多边形 66"/>
            <p:cNvSpPr/>
            <p:nvPr/>
          </p:nvSpPr>
          <p:spPr>
            <a:xfrm rot="5400000">
              <a:off x="10573170" y="4630234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68" name="Freeform 168"/>
            <p:cNvSpPr>
              <a:spLocks noChangeAspect="1" noEditPoints="1"/>
            </p:cNvSpPr>
            <p:nvPr/>
          </p:nvSpPr>
          <p:spPr bwMode="auto">
            <a:xfrm>
              <a:off x="10755422" y="5420286"/>
              <a:ext cx="626245" cy="57055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839403" y="1429443"/>
            <a:ext cx="9370739" cy="1087001"/>
            <a:chOff x="1855445" y="1397359"/>
            <a:chExt cx="9370739" cy="1087001"/>
          </a:xfrm>
        </p:grpSpPr>
        <p:sp>
          <p:nvSpPr>
            <p:cNvPr id="71" name="Notched Right Arrow 20"/>
            <p:cNvSpPr/>
            <p:nvPr/>
          </p:nvSpPr>
          <p:spPr>
            <a:xfrm>
              <a:off x="1855445" y="1397359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72" name="Oval 28"/>
            <p:cNvSpPr>
              <a:spLocks noChangeAspect="1"/>
            </p:cNvSpPr>
            <p:nvPr/>
          </p:nvSpPr>
          <p:spPr>
            <a:xfrm>
              <a:off x="10150853" y="1593737"/>
              <a:ext cx="694248" cy="69424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/>
                  <a:ea typeface="微软雅黑"/>
                  <a:sym typeface="Arial"/>
                </a:rPr>
                <a:t>01</a:t>
              </a:r>
            </a:p>
          </p:txBody>
        </p:sp>
      </p:grpSp>
      <p:sp>
        <p:nvSpPr>
          <p:cNvPr id="73" name="TextBox 59"/>
          <p:cNvSpPr txBox="1">
            <a:spLocks noChangeArrowheads="1"/>
          </p:cNvSpPr>
          <p:nvPr/>
        </p:nvSpPr>
        <p:spPr bwMode="auto">
          <a:xfrm flipH="1">
            <a:off x="2499433" y="1542587"/>
            <a:ext cx="2395325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2513082" y="1898731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75" name="组合 74"/>
          <p:cNvGrpSpPr/>
          <p:nvPr/>
        </p:nvGrpSpPr>
        <p:grpSpPr>
          <a:xfrm>
            <a:off x="0" y="1431989"/>
            <a:ext cx="2135209" cy="1087000"/>
            <a:chOff x="1" y="1429445"/>
            <a:chExt cx="2135209" cy="1087000"/>
          </a:xfrm>
        </p:grpSpPr>
        <p:sp>
          <p:nvSpPr>
            <p:cNvPr id="76" name="任意多边形 75"/>
            <p:cNvSpPr/>
            <p:nvPr/>
          </p:nvSpPr>
          <p:spPr>
            <a:xfrm rot="16200000">
              <a:off x="524106" y="905340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5865" dirty="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77" name="任意多边形 76"/>
            <p:cNvSpPr/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092845" y="4001031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  <a:endParaRPr lang="zh-CN" altLang="en-US" sz="2200" b="1" baseline="-3000" dirty="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47068" y="4491726"/>
            <a:ext cx="4521785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图表的综合描述说明，在此录入图表的综合描述说明，在此录入图表的综合描述说明，在此录入图表的综合描述说明，在此录入图表的综合描述说明。在此录入图表的综合描述说明，在此录入图表的综合描述说明，在此录入图表的综合描述说明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024316" y="1504004"/>
            <a:ext cx="214453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添加标题</a:t>
            </a:r>
            <a:endParaRPr lang="zh-CN" altLang="en-US" sz="2200" b="1" baseline="-3000" dirty="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413341" y="1947749"/>
            <a:ext cx="2934532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407862" y="1442845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aseline="-30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02</a:t>
            </a:r>
            <a:endParaRPr lang="zh-CN" altLang="en-US" sz="4800" baseline="-3000" dirty="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70690" y="4786207"/>
            <a:ext cx="2182903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添加标题</a:t>
            </a:r>
            <a:endParaRPr lang="zh-CN" altLang="en-US" sz="2200" b="1" baseline="-3000" dirty="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70689" y="5224469"/>
            <a:ext cx="2765967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06333" y="4719567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03</a:t>
            </a:r>
            <a:endParaRPr lang="zh-CN" altLang="en-US" sz="4800" baseline="-3000" dirty="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854656" y="1843618"/>
            <a:ext cx="1829712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添加标题</a:t>
            </a:r>
            <a:endParaRPr lang="zh-CN" altLang="en-US" sz="2200" b="1" baseline="-3000" dirty="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70689" y="2281879"/>
            <a:ext cx="3203094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在此录入图表的描述说明，在此录入图表的描述说明，在此录入图表的描述说明。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624411" y="1776979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01</a:t>
            </a:r>
            <a:endParaRPr lang="zh-CN" altLang="en-US" sz="4800" baseline="-3000" dirty="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04825" y="1811269"/>
            <a:ext cx="1620000" cy="1620000"/>
            <a:chOff x="4679217" y="1783973"/>
            <a:chExt cx="1620000" cy="1620000"/>
          </a:xfrm>
        </p:grpSpPr>
        <p:sp>
          <p:nvSpPr>
            <p:cNvPr id="37" name="泪滴形 36"/>
            <p:cNvSpPr/>
            <p:nvPr/>
          </p:nvSpPr>
          <p:spPr>
            <a:xfrm rot="5400000">
              <a:off x="4679217" y="1783973"/>
              <a:ext cx="1620000" cy="1620000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5357079" y="2323973"/>
              <a:ext cx="337232" cy="540000"/>
              <a:chOff x="8902075" y="6748292"/>
              <a:chExt cx="250825" cy="401638"/>
            </a:xfrm>
            <a:solidFill>
              <a:srgbClr val="9DA8B1"/>
            </a:solidFill>
          </p:grpSpPr>
          <p:sp>
            <p:nvSpPr>
              <p:cNvPr id="17" name="Freeform 550"/>
              <p:cNvSpPr/>
              <p:nvPr/>
            </p:nvSpPr>
            <p:spPr bwMode="auto">
              <a:xfrm>
                <a:off x="8902075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8" name="Freeform 551"/>
              <p:cNvSpPr/>
              <p:nvPr/>
            </p:nvSpPr>
            <p:spPr bwMode="auto">
              <a:xfrm>
                <a:off x="8967162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3943338" y="3596070"/>
            <a:ext cx="2083094" cy="2083092"/>
            <a:chOff x="4217730" y="3568774"/>
            <a:chExt cx="2083094" cy="2083092"/>
          </a:xfrm>
        </p:grpSpPr>
        <p:sp>
          <p:nvSpPr>
            <p:cNvPr id="15" name="泪滴形 14"/>
            <p:cNvSpPr/>
            <p:nvPr/>
          </p:nvSpPr>
          <p:spPr>
            <a:xfrm>
              <a:off x="4217730" y="3568774"/>
              <a:ext cx="2083094" cy="2083092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5035146" y="4244787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2" name="Freeform 405"/>
              <p:cNvSpPr/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23" name="Freeform 407"/>
              <p:cNvSpPr/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24" name="Freeform 408"/>
              <p:cNvSpPr/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185557" y="1348177"/>
            <a:ext cx="2083094" cy="2083092"/>
            <a:chOff x="6443907" y="1320881"/>
            <a:chExt cx="2083094" cy="2083092"/>
          </a:xfrm>
        </p:grpSpPr>
        <p:sp>
          <p:nvSpPr>
            <p:cNvPr id="36" name="泪滴形 35"/>
            <p:cNvSpPr/>
            <p:nvPr/>
          </p:nvSpPr>
          <p:spPr>
            <a:xfrm rot="10800000">
              <a:off x="6443907" y="1320881"/>
              <a:ext cx="2083094" cy="2083092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33" name="Freeform 169"/>
            <p:cNvSpPr>
              <a:spLocks noChangeAspect="1"/>
            </p:cNvSpPr>
            <p:nvPr/>
          </p:nvSpPr>
          <p:spPr bwMode="auto">
            <a:xfrm>
              <a:off x="7251529" y="2036775"/>
              <a:ext cx="394111" cy="591167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23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4287399" y="1463322"/>
            <a:ext cx="427561" cy="92514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Arial"/>
              <a:ea typeface="微软雅黑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 rot="7200000">
            <a:off x="4654091" y="2098271"/>
            <a:ext cx="427507" cy="925264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Arial"/>
              <a:ea typeface="微软雅黑"/>
              <a:cs typeface="Calibri" panose="020F0502020204030204" pitchFamily="34" charset="0"/>
              <a:sym typeface="Arial"/>
            </a:endParaRP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 rot="7200000">
            <a:off x="5412221" y="805708"/>
            <a:ext cx="568428" cy="1210168"/>
          </a:xfrm>
          <a:custGeom>
            <a:avLst/>
            <a:gdLst>
              <a:gd name="T0" fmla="*/ 0 w 568580"/>
              <a:gd name="T1" fmla="*/ 0 h 1210341"/>
              <a:gd name="T2" fmla="*/ 568580 w 568580"/>
              <a:gd name="T3" fmla="*/ 1210341 h 1210341"/>
            </a:gdLst>
            <a:ahLst/>
            <a:cxnLst/>
            <a:rect l="T0" t="T1" r="T2" b="T3"/>
            <a:pathLst>
              <a:path w="568580" h="1210341">
                <a:moveTo>
                  <a:pt x="135370" y="1210341"/>
                </a:moveTo>
                <a:cubicBezTo>
                  <a:pt x="58064" y="1073715"/>
                  <a:pt x="14249" y="915795"/>
                  <a:pt x="14249" y="747643"/>
                </a:cubicBezTo>
                <a:cubicBezTo>
                  <a:pt x="14249" y="580971"/>
                  <a:pt x="57296" y="424352"/>
                  <a:pt x="133560" y="288681"/>
                </a:cubicBezTo>
                <a:lnTo>
                  <a:pt x="0" y="208431"/>
                </a:lnTo>
                <a:lnTo>
                  <a:pt x="540814" y="0"/>
                </a:lnTo>
                <a:lnTo>
                  <a:pt x="568580" y="550068"/>
                </a:lnTo>
                <a:lnTo>
                  <a:pt x="437427" y="471263"/>
                </a:lnTo>
                <a:cubicBezTo>
                  <a:pt x="393156" y="553544"/>
                  <a:pt x="368437" y="647707"/>
                  <a:pt x="368437" y="747643"/>
                </a:cubicBezTo>
                <a:cubicBezTo>
                  <a:pt x="368437" y="851272"/>
                  <a:pt x="395017" y="948694"/>
                  <a:pt x="441871" y="103338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Arial"/>
              <a:ea typeface="微软雅黑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 rot="3600000">
            <a:off x="4654092" y="828259"/>
            <a:ext cx="427508" cy="925264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Arial"/>
              <a:ea typeface="微软雅黑"/>
              <a:cs typeface="Calibri" panose="020F0502020204030204" pitchFamily="34" charset="0"/>
              <a:sym typeface="Arial"/>
            </a:endParaRPr>
          </a:p>
        </p:txBody>
      </p:sp>
      <p:sp>
        <p:nvSpPr>
          <p:cNvPr id="29" name="任意多边形 28"/>
          <p:cNvSpPr>
            <a:spLocks noChangeArrowheads="1"/>
          </p:cNvSpPr>
          <p:nvPr/>
        </p:nvSpPr>
        <p:spPr bwMode="auto">
          <a:xfrm>
            <a:off x="6135447" y="4211010"/>
            <a:ext cx="2300089" cy="1261914"/>
          </a:xfrm>
          <a:custGeom>
            <a:avLst/>
            <a:gdLst>
              <a:gd name="connsiteX0" fmla="*/ 787027 w 2300089"/>
              <a:gd name="connsiteY0" fmla="*/ 0 h 1261914"/>
              <a:gd name="connsiteX1" fmla="*/ 1274382 w 2300089"/>
              <a:gd name="connsiteY1" fmla="*/ 281340 h 1261914"/>
              <a:gd name="connsiteX2" fmla="*/ 1168981 w 2300089"/>
              <a:gd name="connsiteY2" fmla="*/ 436816 h 1261914"/>
              <a:gd name="connsiteX3" fmla="*/ 1152704 w 2300089"/>
              <a:gd name="connsiteY3" fmla="*/ 455248 h 1261914"/>
              <a:gd name="connsiteX4" fmla="*/ 1667689 w 2300089"/>
              <a:gd name="connsiteY4" fmla="*/ 455248 h 1261914"/>
              <a:gd name="connsiteX5" fmla="*/ 1667689 w 2300089"/>
              <a:gd name="connsiteY5" fmla="*/ 210315 h 1261914"/>
              <a:gd name="connsiteX6" fmla="*/ 2300089 w 2300089"/>
              <a:gd name="connsiteY6" fmla="*/ 736115 h 1261914"/>
              <a:gd name="connsiteX7" fmla="*/ 1667689 w 2300089"/>
              <a:gd name="connsiteY7" fmla="*/ 1261914 h 1261914"/>
              <a:gd name="connsiteX8" fmla="*/ 1667689 w 2300089"/>
              <a:gd name="connsiteY8" fmla="*/ 1016981 h 1261914"/>
              <a:gd name="connsiteX9" fmla="*/ 14415 w 2300089"/>
              <a:gd name="connsiteY9" fmla="*/ 1016981 h 1261914"/>
              <a:gd name="connsiteX10" fmla="*/ 14415 w 2300089"/>
              <a:gd name="connsiteY10" fmla="*/ 1016063 h 1261914"/>
              <a:gd name="connsiteX11" fmla="*/ 0 w 2300089"/>
              <a:gd name="connsiteY11" fmla="*/ 1017105 h 1261914"/>
              <a:gd name="connsiteX12" fmla="*/ 30 w 2300089"/>
              <a:gd name="connsiteY12" fmla="*/ 454373 h 1261914"/>
              <a:gd name="connsiteX13" fmla="*/ 451907 w 2300089"/>
              <a:gd name="connsiteY13" fmla="*/ 328301 h 1261914"/>
              <a:gd name="connsiteX14" fmla="*/ 787027 w 2300089"/>
              <a:gd name="connsiteY14" fmla="*/ 0 h 126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00089" h="1261914">
                <a:moveTo>
                  <a:pt x="787027" y="0"/>
                </a:moveTo>
                <a:lnTo>
                  <a:pt x="1274382" y="281340"/>
                </a:lnTo>
                <a:cubicBezTo>
                  <a:pt x="1242708" y="335110"/>
                  <a:pt x="1207538" y="387055"/>
                  <a:pt x="1168981" y="436816"/>
                </a:cubicBezTo>
                <a:lnTo>
                  <a:pt x="1152704" y="455248"/>
                </a:lnTo>
                <a:lnTo>
                  <a:pt x="1667689" y="455248"/>
                </a:lnTo>
                <a:lnTo>
                  <a:pt x="1667689" y="210315"/>
                </a:lnTo>
                <a:lnTo>
                  <a:pt x="2300089" y="736115"/>
                </a:lnTo>
                <a:lnTo>
                  <a:pt x="1667689" y="1261914"/>
                </a:lnTo>
                <a:lnTo>
                  <a:pt x="1667689" y="1016981"/>
                </a:lnTo>
                <a:lnTo>
                  <a:pt x="14415" y="1016981"/>
                </a:lnTo>
                <a:lnTo>
                  <a:pt x="14415" y="1016063"/>
                </a:lnTo>
                <a:lnTo>
                  <a:pt x="0" y="1017105"/>
                </a:lnTo>
                <a:lnTo>
                  <a:pt x="30" y="454373"/>
                </a:lnTo>
                <a:cubicBezTo>
                  <a:pt x="153907" y="451554"/>
                  <a:pt x="309198" y="410694"/>
                  <a:pt x="451907" y="328301"/>
                </a:cubicBezTo>
                <a:cubicBezTo>
                  <a:pt x="594616" y="245908"/>
                  <a:pt x="707647" y="131852"/>
                  <a:pt x="78702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chemeClr val="bg1"/>
              </a:solidFill>
              <a:latin typeface="Arial"/>
              <a:ea typeface="微软雅黑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Oval 3"/>
          <p:cNvSpPr>
            <a:spLocks noChangeArrowheads="1"/>
          </p:cNvSpPr>
          <p:nvPr/>
        </p:nvSpPr>
        <p:spPr bwMode="auto">
          <a:xfrm>
            <a:off x="6942098" y="2987025"/>
            <a:ext cx="679988" cy="1471345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Arial"/>
              <a:ea typeface="微软雅黑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Oval 3"/>
          <p:cNvSpPr>
            <a:spLocks noChangeArrowheads="1"/>
          </p:cNvSpPr>
          <p:nvPr/>
        </p:nvSpPr>
        <p:spPr bwMode="auto">
          <a:xfrm>
            <a:off x="4609531" y="2987025"/>
            <a:ext cx="679988" cy="1471345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Arial"/>
              <a:ea typeface="微软雅黑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任意多边形 27"/>
          <p:cNvSpPr>
            <a:spLocks noChangeArrowheads="1"/>
          </p:cNvSpPr>
          <p:nvPr/>
        </p:nvSpPr>
        <p:spPr bwMode="auto">
          <a:xfrm rot="7200000">
            <a:off x="4744943" y="4161919"/>
            <a:ext cx="1223994" cy="1565553"/>
          </a:xfrm>
          <a:custGeom>
            <a:avLst/>
            <a:gdLst>
              <a:gd name="connsiteX0" fmla="*/ 0 w 1223994"/>
              <a:gd name="connsiteY0" fmla="*/ 1190137 h 1565553"/>
              <a:gd name="connsiteX1" fmla="*/ 116756 w 1223994"/>
              <a:gd name="connsiteY1" fmla="*/ 735764 h 1565553"/>
              <a:gd name="connsiteX2" fmla="*/ 0 w 1223994"/>
              <a:gd name="connsiteY2" fmla="*/ 281392 h 1565553"/>
              <a:gd name="connsiteX3" fmla="*/ 487324 w 1223994"/>
              <a:gd name="connsiteY3" fmla="*/ 0 h 1565553"/>
              <a:gd name="connsiteX4" fmla="*/ 533788 w 1223994"/>
              <a:gd name="connsiteY4" fmla="*/ 95834 h 1565553"/>
              <a:gd name="connsiteX5" fmla="*/ 1223994 w 1223994"/>
              <a:gd name="connsiteY5" fmla="*/ 1291306 h 1565553"/>
              <a:gd name="connsiteX6" fmla="*/ 748984 w 1223994"/>
              <a:gd name="connsiteY6" fmla="*/ 1565553 h 1565553"/>
              <a:gd name="connsiteX7" fmla="*/ 579507 w 1223994"/>
              <a:gd name="connsiteY7" fmla="*/ 1272010 h 1565553"/>
              <a:gd name="connsiteX8" fmla="*/ 569270 w 1223994"/>
              <a:gd name="connsiteY8" fmla="*/ 1302512 h 1565553"/>
              <a:gd name="connsiteX9" fmla="*/ 487324 w 1223994"/>
              <a:gd name="connsiteY9" fmla="*/ 1471529 h 156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3994" h="1565553">
                <a:moveTo>
                  <a:pt x="0" y="1190137"/>
                </a:moveTo>
                <a:cubicBezTo>
                  <a:pt x="74497" y="1055467"/>
                  <a:pt x="116756" y="900551"/>
                  <a:pt x="116756" y="735764"/>
                </a:cubicBezTo>
                <a:cubicBezTo>
                  <a:pt x="116756" y="570978"/>
                  <a:pt x="74497" y="416063"/>
                  <a:pt x="0" y="281392"/>
                </a:cubicBezTo>
                <a:lnTo>
                  <a:pt x="487324" y="0"/>
                </a:lnTo>
                <a:lnTo>
                  <a:pt x="533788" y="95834"/>
                </a:lnTo>
                <a:lnTo>
                  <a:pt x="1223994" y="1291306"/>
                </a:lnTo>
                <a:lnTo>
                  <a:pt x="748984" y="1565553"/>
                </a:lnTo>
                <a:lnTo>
                  <a:pt x="579507" y="1272010"/>
                </a:lnTo>
                <a:lnTo>
                  <a:pt x="569270" y="1302512"/>
                </a:lnTo>
                <a:cubicBezTo>
                  <a:pt x="545454" y="1360783"/>
                  <a:pt x="518053" y="1417214"/>
                  <a:pt x="487324" y="147152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>
              <a:solidFill>
                <a:schemeClr val="bg1"/>
              </a:solidFill>
              <a:latin typeface="Arial"/>
              <a:ea typeface="微软雅黑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Oval 3"/>
          <p:cNvSpPr>
            <a:spLocks noChangeArrowheads="1"/>
          </p:cNvSpPr>
          <p:nvPr/>
        </p:nvSpPr>
        <p:spPr bwMode="auto">
          <a:xfrm rot="7200000">
            <a:off x="6358998" y="1977028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Arial"/>
              <a:ea typeface="微软雅黑"/>
              <a:cs typeface="Calibri" panose="020F0502020204030204" pitchFamily="34" charset="0"/>
              <a:sym typeface="Arial"/>
            </a:endParaRPr>
          </a:p>
        </p:txBody>
      </p:sp>
      <p:sp>
        <p:nvSpPr>
          <p:cNvPr id="15" name="Oval 3"/>
          <p:cNvSpPr>
            <a:spLocks noChangeArrowheads="1"/>
          </p:cNvSpPr>
          <p:nvPr/>
        </p:nvSpPr>
        <p:spPr bwMode="auto">
          <a:xfrm rot="3600000">
            <a:off x="5192714" y="1977028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  <a:latin typeface="Arial"/>
              <a:ea typeface="微软雅黑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TextBox 121"/>
          <p:cNvSpPr>
            <a:spLocks noChangeArrowheads="1"/>
          </p:cNvSpPr>
          <p:nvPr/>
        </p:nvSpPr>
        <p:spPr bwMode="auto">
          <a:xfrm>
            <a:off x="5692056" y="3201883"/>
            <a:ext cx="886781" cy="88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4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30</a:t>
            </a:r>
            <a:endParaRPr lang="zh-CN" altLang="en-US" sz="40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  <a:p>
            <a:pPr algn="ctr">
              <a:lnSpc>
                <a:spcPct val="80000"/>
              </a:lnSpc>
            </a:pPr>
            <a:r>
              <a:rPr lang="en-US" altLang="zh-CN" sz="24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days</a:t>
            </a:r>
            <a:endParaRPr lang="en-US" altLang="zh-CN" sz="20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7" name="TextBox 122"/>
          <p:cNvSpPr>
            <a:spLocks noChangeArrowheads="1"/>
          </p:cNvSpPr>
          <p:nvPr/>
        </p:nvSpPr>
        <p:spPr bwMode="auto">
          <a:xfrm>
            <a:off x="4774230" y="1598454"/>
            <a:ext cx="898003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8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24</a:t>
            </a:r>
            <a:endParaRPr lang="zh-CN" altLang="en-US" sz="28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  <a:p>
            <a:pPr algn="ctr">
              <a:lnSpc>
                <a:spcPct val="80000"/>
              </a:lnSpc>
            </a:pPr>
            <a:r>
              <a:rPr lang="en-US" altLang="zh-CN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hours</a:t>
            </a:r>
            <a:endParaRPr lang="en-US" altLang="zh-CN" sz="14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1239146" y="5658459"/>
            <a:ext cx="9713709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31" name="矩形 30"/>
          <p:cNvSpPr/>
          <p:nvPr/>
        </p:nvSpPr>
        <p:spPr>
          <a:xfrm>
            <a:off x="2412418" y="42281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675629" y="4643712"/>
            <a:ext cx="27867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sp>
        <p:nvSpPr>
          <p:cNvPr id="35" name="矩形 34"/>
          <p:cNvSpPr/>
          <p:nvPr/>
        </p:nvSpPr>
        <p:spPr>
          <a:xfrm>
            <a:off x="6350373" y="10469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6350372" y="1462512"/>
            <a:ext cx="3233205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在此录入上述图表的描述说明，在此录入上述图表的描述说明。</a:t>
            </a:r>
          </a:p>
        </p:txBody>
      </p:sp>
      <p:sp>
        <p:nvSpPr>
          <p:cNvPr id="37" name="矩形 36"/>
          <p:cNvSpPr/>
          <p:nvPr/>
        </p:nvSpPr>
        <p:spPr>
          <a:xfrm>
            <a:off x="9039050" y="422811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8540452" y="4643712"/>
            <a:ext cx="2310359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在此录入上述图表的描述说明，在此录入上述图表的描述说明。</a:t>
            </a:r>
          </a:p>
        </p:txBody>
      </p: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9" grpId="0" animBg="1"/>
      <p:bldP spid="10" grpId="0" animBg="1"/>
      <p:bldP spid="11" grpId="0" animBg="1"/>
      <p:bldP spid="28" grpId="0" animBg="1"/>
      <p:bldP spid="13" grpId="0" animBg="1"/>
      <p:bldP spid="15" grpId="0" animBg="1"/>
      <p:bldP spid="16" grpId="0"/>
      <p:bldP spid="17" grpId="0"/>
      <p:bldP spid="30" grpId="0"/>
      <p:bldP spid="31" grpId="0"/>
      <p:bldP spid="32" grpId="0"/>
      <p:bldP spid="35" grpId="0"/>
      <p:bldP spid="36" grpId="0"/>
      <p:bldP spid="37" grpId="0"/>
      <p:bldP spid="38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513680" y="1931126"/>
            <a:ext cx="5164640" cy="4944623"/>
            <a:chOff x="3513680" y="1931126"/>
            <a:chExt cx="5164640" cy="4944623"/>
          </a:xfrm>
        </p:grpSpPr>
        <p:pic>
          <p:nvPicPr>
            <p:cNvPr id="2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 bwMode="auto">
            <a:xfrm>
              <a:off x="3513680" y="1931126"/>
              <a:ext cx="5164640" cy="4926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矩形 21"/>
            <p:cNvSpPr/>
            <p:nvPr/>
          </p:nvSpPr>
          <p:spPr>
            <a:xfrm>
              <a:off x="4405360" y="3112168"/>
              <a:ext cx="3276704" cy="3763581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331408" y="3452388"/>
            <a:ext cx="1484148" cy="1484148"/>
            <a:chOff x="3427660" y="3452388"/>
            <a:chExt cx="1484148" cy="1484148"/>
          </a:xfrm>
        </p:grpSpPr>
        <p:sp>
          <p:nvSpPr>
            <p:cNvPr id="3" name="椭圆 2"/>
            <p:cNvSpPr/>
            <p:nvPr/>
          </p:nvSpPr>
          <p:spPr>
            <a:xfrm>
              <a:off x="3427660" y="3452388"/>
              <a:ext cx="1484148" cy="14841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4" name="组合 3"/>
            <p:cNvGrpSpPr>
              <a:grpSpLocks noChangeAspect="1"/>
            </p:cNvGrpSpPr>
            <p:nvPr/>
          </p:nvGrpSpPr>
          <p:grpSpPr>
            <a:xfrm>
              <a:off x="3809886" y="3874477"/>
              <a:ext cx="719696" cy="551771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5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6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7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8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9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7270150" y="4604902"/>
            <a:ext cx="1484148" cy="1484148"/>
            <a:chOff x="7270150" y="4604902"/>
            <a:chExt cx="1484148" cy="1484148"/>
          </a:xfrm>
        </p:grpSpPr>
        <p:sp>
          <p:nvSpPr>
            <p:cNvPr id="11" name="椭圆 10"/>
            <p:cNvSpPr/>
            <p:nvPr/>
          </p:nvSpPr>
          <p:spPr>
            <a:xfrm>
              <a:off x="7270150" y="4604902"/>
              <a:ext cx="1484148" cy="14841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" name="椭圆形标注 11"/>
            <p:cNvSpPr/>
            <p:nvPr/>
          </p:nvSpPr>
          <p:spPr>
            <a:xfrm>
              <a:off x="7640426" y="5076976"/>
              <a:ext cx="743596" cy="540000"/>
            </a:xfrm>
            <a:prstGeom prst="wedgeEllipseCallout">
              <a:avLst>
                <a:gd name="adj1" fmla="val -38188"/>
                <a:gd name="adj2" fmla="val 618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492345" y="1461936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8492347" y="1913377"/>
            <a:ext cx="2583690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在此录入本图表的综合描述说明，在此录入本图表的综合描述说明，在此录入本图表的综合描述说明。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836261" y="1734532"/>
            <a:ext cx="1484148" cy="1484148"/>
            <a:chOff x="7270150" y="1939337"/>
            <a:chExt cx="1484148" cy="1484148"/>
          </a:xfrm>
        </p:grpSpPr>
        <p:sp>
          <p:nvSpPr>
            <p:cNvPr id="10" name="椭圆 9"/>
            <p:cNvSpPr/>
            <p:nvPr/>
          </p:nvSpPr>
          <p:spPr>
            <a:xfrm>
              <a:off x="7270150" y="1939337"/>
              <a:ext cx="1484148" cy="14841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7628394" y="2388545"/>
              <a:ext cx="767661" cy="585733"/>
              <a:chOff x="12227116" y="4392007"/>
              <a:chExt cx="627436" cy="478740"/>
            </a:xfrm>
          </p:grpSpPr>
          <p:sp>
            <p:nvSpPr>
              <p:cNvPr id="16" name="Freeform 112"/>
              <p:cNvSpPr>
                <a:spLocks noEditPoints="1"/>
              </p:cNvSpPr>
              <p:nvPr/>
            </p:nvSpPr>
            <p:spPr bwMode="auto">
              <a:xfrm>
                <a:off x="12303279" y="4392007"/>
                <a:ext cx="482364" cy="301026"/>
              </a:xfrm>
              <a:custGeom>
                <a:avLst/>
                <a:gdLst>
                  <a:gd name="T0" fmla="*/ 52 w 56"/>
                  <a:gd name="T1" fmla="*/ 0 h 35"/>
                  <a:gd name="T2" fmla="*/ 4 w 56"/>
                  <a:gd name="T3" fmla="*/ 0 h 35"/>
                  <a:gd name="T4" fmla="*/ 0 w 56"/>
                  <a:gd name="T5" fmla="*/ 4 h 35"/>
                  <a:gd name="T6" fmla="*/ 0 w 56"/>
                  <a:gd name="T7" fmla="*/ 31 h 35"/>
                  <a:gd name="T8" fmla="*/ 4 w 56"/>
                  <a:gd name="T9" fmla="*/ 35 h 35"/>
                  <a:gd name="T10" fmla="*/ 52 w 56"/>
                  <a:gd name="T11" fmla="*/ 35 h 35"/>
                  <a:gd name="T12" fmla="*/ 56 w 56"/>
                  <a:gd name="T13" fmla="*/ 31 h 35"/>
                  <a:gd name="T14" fmla="*/ 56 w 56"/>
                  <a:gd name="T15" fmla="*/ 4 h 35"/>
                  <a:gd name="T16" fmla="*/ 52 w 56"/>
                  <a:gd name="T17" fmla="*/ 0 h 35"/>
                  <a:gd name="T18" fmla="*/ 49 w 56"/>
                  <a:gd name="T19" fmla="*/ 27 h 35"/>
                  <a:gd name="T20" fmla="*/ 46 w 56"/>
                  <a:gd name="T21" fmla="*/ 30 h 35"/>
                  <a:gd name="T22" fmla="*/ 9 w 56"/>
                  <a:gd name="T23" fmla="*/ 30 h 35"/>
                  <a:gd name="T24" fmla="*/ 6 w 56"/>
                  <a:gd name="T25" fmla="*/ 27 h 35"/>
                  <a:gd name="T26" fmla="*/ 6 w 56"/>
                  <a:gd name="T27" fmla="*/ 8 h 35"/>
                  <a:gd name="T28" fmla="*/ 9 w 56"/>
                  <a:gd name="T29" fmla="*/ 5 h 35"/>
                  <a:gd name="T30" fmla="*/ 46 w 56"/>
                  <a:gd name="T31" fmla="*/ 5 h 35"/>
                  <a:gd name="T32" fmla="*/ 49 w 56"/>
                  <a:gd name="T33" fmla="*/ 8 h 35"/>
                  <a:gd name="T34" fmla="*/ 49 w 56"/>
                  <a:gd name="T3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7" name="Freeform 113"/>
              <p:cNvSpPr>
                <a:spLocks noEditPoints="1"/>
              </p:cNvSpPr>
              <p:nvPr/>
            </p:nvSpPr>
            <p:spPr bwMode="auto">
              <a:xfrm>
                <a:off x="12227116" y="4707540"/>
                <a:ext cx="627436" cy="163207"/>
              </a:xfrm>
              <a:custGeom>
                <a:avLst/>
                <a:gdLst>
                  <a:gd name="T0" fmla="*/ 67 w 73"/>
                  <a:gd name="T1" fmla="*/ 3 h 19"/>
                  <a:gd name="T2" fmla="*/ 63 w 73"/>
                  <a:gd name="T3" fmla="*/ 0 h 19"/>
                  <a:gd name="T4" fmla="*/ 10 w 73"/>
                  <a:gd name="T5" fmla="*/ 0 h 19"/>
                  <a:gd name="T6" fmla="*/ 7 w 73"/>
                  <a:gd name="T7" fmla="*/ 3 h 19"/>
                  <a:gd name="T8" fmla="*/ 1 w 73"/>
                  <a:gd name="T9" fmla="*/ 13 h 19"/>
                  <a:gd name="T10" fmla="*/ 73 w 73"/>
                  <a:gd name="T11" fmla="*/ 13 h 19"/>
                  <a:gd name="T12" fmla="*/ 67 w 73"/>
                  <a:gd name="T13" fmla="*/ 3 h 19"/>
                  <a:gd name="T14" fmla="*/ 25 w 73"/>
                  <a:gd name="T15" fmla="*/ 12 h 19"/>
                  <a:gd name="T16" fmla="*/ 27 w 73"/>
                  <a:gd name="T17" fmla="*/ 9 h 19"/>
                  <a:gd name="T18" fmla="*/ 47 w 73"/>
                  <a:gd name="T19" fmla="*/ 9 h 19"/>
                  <a:gd name="T20" fmla="*/ 48 w 73"/>
                  <a:gd name="T21" fmla="*/ 12 h 19"/>
                  <a:gd name="T22" fmla="*/ 25 w 73"/>
                  <a:gd name="T23" fmla="*/ 12 h 19"/>
                  <a:gd name="T24" fmla="*/ 62 w 73"/>
                  <a:gd name="T25" fmla="*/ 7 h 19"/>
                  <a:gd name="T26" fmla="*/ 12 w 73"/>
                  <a:gd name="T27" fmla="*/ 7 h 19"/>
                  <a:gd name="T28" fmla="*/ 9 w 73"/>
                  <a:gd name="T29" fmla="*/ 6 h 19"/>
                  <a:gd name="T30" fmla="*/ 10 w 73"/>
                  <a:gd name="T31" fmla="*/ 3 h 19"/>
                  <a:gd name="T32" fmla="*/ 13 w 73"/>
                  <a:gd name="T33" fmla="*/ 2 h 19"/>
                  <a:gd name="T34" fmla="*/ 61 w 73"/>
                  <a:gd name="T35" fmla="*/ 2 h 19"/>
                  <a:gd name="T36" fmla="*/ 63 w 73"/>
                  <a:gd name="T37" fmla="*/ 3 h 19"/>
                  <a:gd name="T38" fmla="*/ 65 w 73"/>
                  <a:gd name="T39" fmla="*/ 6 h 19"/>
                  <a:gd name="T40" fmla="*/ 62 w 73"/>
                  <a:gd name="T41" fmla="*/ 7 h 19"/>
                  <a:gd name="T42" fmla="*/ 0 w 73"/>
                  <a:gd name="T43" fmla="*/ 15 h 19"/>
                  <a:gd name="T44" fmla="*/ 3 w 73"/>
                  <a:gd name="T45" fmla="*/ 19 h 19"/>
                  <a:gd name="T46" fmla="*/ 70 w 73"/>
                  <a:gd name="T47" fmla="*/ 19 h 19"/>
                  <a:gd name="T48" fmla="*/ 73 w 73"/>
                  <a:gd name="T49" fmla="*/ 15 h 19"/>
                  <a:gd name="T50" fmla="*/ 0 w 73"/>
                  <a:gd name="T51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8934540" y="4672833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934542" y="5124274"/>
            <a:ext cx="2583690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在此录入本图表的综合描述说明，在此录入本图表的综合描述说明，在此录入本图表的综合描述说明。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1856640" y="3444108"/>
            <a:ext cx="1313168" cy="430883"/>
          </a:xfrm>
          <a:prstGeom prst="rect">
            <a:avLst/>
          </a:prstGeom>
        </p:spPr>
        <p:txBody>
          <a:bodyPr wrap="none" lIns="91434" tIns="45718" rIns="91434" bIns="45718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545432" y="3895549"/>
            <a:ext cx="2624376" cy="112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8" rIns="91434" bIns="45718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在此录入本图表的综合描述说明，在此录入本图表的综合描述说明，在此录入本图表的综合描述说明。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  <p:bldP spid="19" grpId="0"/>
      <p:bldP spid="20" grpId="0"/>
      <p:bldP spid="21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1" y="4380831"/>
            <a:ext cx="12204196" cy="812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" name="Rectangle 11"/>
          <p:cNvSpPr/>
          <p:nvPr/>
        </p:nvSpPr>
        <p:spPr>
          <a:xfrm>
            <a:off x="-12196" y="4380830"/>
            <a:ext cx="12226779" cy="68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327743" y="2145630"/>
            <a:ext cx="3536515" cy="2133600"/>
            <a:chOff x="4388285" y="2049378"/>
            <a:chExt cx="3536515" cy="2133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4388285" y="2049378"/>
              <a:ext cx="3536515" cy="2133600"/>
            </a:xfrm>
            <a:prstGeom prst="rect">
              <a:avLst/>
            </a:prstGeom>
          </p:spPr>
        </p:pic>
        <p:sp>
          <p:nvSpPr>
            <p:cNvPr id="6" name="Rectangle 18"/>
            <p:cNvSpPr/>
            <p:nvPr/>
          </p:nvSpPr>
          <p:spPr>
            <a:xfrm>
              <a:off x="4907972" y="2305270"/>
              <a:ext cx="2450592" cy="1530000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73958" y="2145630"/>
            <a:ext cx="3536515" cy="2133600"/>
            <a:chOff x="629088" y="2049378"/>
            <a:chExt cx="3536515" cy="2133600"/>
          </a:xfrm>
        </p:grpSpPr>
        <p:pic>
          <p:nvPicPr>
            <p:cNvPr id="8" name="Picture 3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629088" y="2049378"/>
              <a:ext cx="3536515" cy="2133600"/>
            </a:xfrm>
            <a:prstGeom prst="rect">
              <a:avLst/>
            </a:prstGeom>
          </p:spPr>
        </p:pic>
        <p:sp>
          <p:nvSpPr>
            <p:cNvPr id="9" name="Rectangle 19"/>
            <p:cNvSpPr/>
            <p:nvPr/>
          </p:nvSpPr>
          <p:spPr>
            <a:xfrm>
              <a:off x="1153669" y="2305270"/>
              <a:ext cx="2450592" cy="1530000"/>
            </a:xfrm>
            <a:prstGeom prst="rect">
              <a:avLst/>
            </a:prstGeom>
            <a:blipFill>
              <a:blip r:embed="rId5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81527" y="2145630"/>
            <a:ext cx="3536515" cy="2133600"/>
            <a:chOff x="8233332" y="2049378"/>
            <a:chExt cx="3536515" cy="2133600"/>
          </a:xfrm>
        </p:grpSpPr>
        <p:pic>
          <p:nvPicPr>
            <p:cNvPr id="11" name="Picture 5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8233332" y="2049378"/>
              <a:ext cx="3536515" cy="2133600"/>
            </a:xfrm>
            <a:prstGeom prst="rect">
              <a:avLst/>
            </a:prstGeom>
          </p:spPr>
        </p:pic>
        <p:sp>
          <p:nvSpPr>
            <p:cNvPr id="12" name="Rectangle 20"/>
            <p:cNvSpPr/>
            <p:nvPr/>
          </p:nvSpPr>
          <p:spPr>
            <a:xfrm>
              <a:off x="8749047" y="2305268"/>
              <a:ext cx="2450592" cy="1530000"/>
            </a:xfrm>
            <a:prstGeom prst="rect">
              <a:avLst/>
            </a:prstGeom>
            <a:blipFill>
              <a:blip r:embed="rId6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315454" y="1457557"/>
            <a:ext cx="9593177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点击在此录入上述图表的综合描述说明，在此录入上述图表的综合描述说明。在此录入上述图表的综合描述说明，在此录入上述图表的综合描述说明，在此录入上述图表的综合描述说明。</a:t>
            </a:r>
          </a:p>
        </p:txBody>
      </p:sp>
      <p:sp>
        <p:nvSpPr>
          <p:cNvPr id="14" name="矩形 13"/>
          <p:cNvSpPr/>
          <p:nvPr/>
        </p:nvSpPr>
        <p:spPr>
          <a:xfrm>
            <a:off x="1703507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477900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6" name="矩形 15"/>
          <p:cNvSpPr/>
          <p:nvPr/>
        </p:nvSpPr>
        <p:spPr>
          <a:xfrm>
            <a:off x="5157291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4931685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8" name="矩形 17"/>
          <p:cNvSpPr/>
          <p:nvPr/>
        </p:nvSpPr>
        <p:spPr>
          <a:xfrm>
            <a:off x="8611075" y="4491581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385469" y="5129462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7"/>
          <p:cNvSpPr/>
          <p:nvPr/>
        </p:nvSpPr>
        <p:spPr>
          <a:xfrm>
            <a:off x="0" y="5025348"/>
            <a:ext cx="12192000" cy="1845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latin typeface="Arial"/>
              <a:ea typeface="微软雅黑"/>
              <a:sym typeface="Arial"/>
            </a:endParaRPr>
          </a:p>
        </p:txBody>
      </p:sp>
      <p:sp>
        <p:nvSpPr>
          <p:cNvPr id="24" name="TextBox 65"/>
          <p:cNvSpPr txBox="1"/>
          <p:nvPr/>
        </p:nvSpPr>
        <p:spPr>
          <a:xfrm>
            <a:off x="1326552" y="5250056"/>
            <a:ext cx="1128514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输入标题</a:t>
            </a:r>
            <a:endParaRPr lang="en-US" sz="22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5" name="TextBox 42"/>
          <p:cNvSpPr txBox="1"/>
          <p:nvPr/>
        </p:nvSpPr>
        <p:spPr>
          <a:xfrm>
            <a:off x="3428820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7" name="TextBox 44"/>
          <p:cNvSpPr txBox="1"/>
          <p:nvPr/>
        </p:nvSpPr>
        <p:spPr>
          <a:xfrm>
            <a:off x="5531087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8" name="TextBox 56"/>
          <p:cNvSpPr txBox="1"/>
          <p:nvPr/>
        </p:nvSpPr>
        <p:spPr>
          <a:xfrm>
            <a:off x="7633354" y="5250056"/>
            <a:ext cx="1128515" cy="33855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9735621" y="5250056"/>
            <a:ext cx="1128515" cy="33855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ctr" defTabSz="1219200">
              <a:spcBef>
                <a:spcPct val="20000"/>
              </a:spcBef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输入标题</a:t>
            </a:r>
            <a:endParaRPr lang="en-US" altLang="zh-CN" sz="22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cxnSp>
        <p:nvCxnSpPr>
          <p:cNvPr id="30" name="Straight Connector 85"/>
          <p:cNvCxnSpPr/>
          <p:nvPr/>
        </p:nvCxnSpPr>
        <p:spPr>
          <a:xfrm>
            <a:off x="1890810" y="3768924"/>
            <a:ext cx="0" cy="1228949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8"/>
          <p:cNvCxnSpPr/>
          <p:nvPr/>
        </p:nvCxnSpPr>
        <p:spPr>
          <a:xfrm>
            <a:off x="3993077" y="3282668"/>
            <a:ext cx="0" cy="171520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90"/>
          <p:cNvCxnSpPr/>
          <p:nvPr/>
        </p:nvCxnSpPr>
        <p:spPr>
          <a:xfrm>
            <a:off x="6095344" y="2957552"/>
            <a:ext cx="0" cy="2040322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92"/>
          <p:cNvCxnSpPr/>
          <p:nvPr/>
        </p:nvCxnSpPr>
        <p:spPr>
          <a:xfrm>
            <a:off x="10299878" y="3768924"/>
            <a:ext cx="0" cy="1228949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93"/>
          <p:cNvCxnSpPr/>
          <p:nvPr/>
        </p:nvCxnSpPr>
        <p:spPr>
          <a:xfrm>
            <a:off x="8197611" y="3282668"/>
            <a:ext cx="0" cy="171520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 Same Side Corner Rectangle 153"/>
          <p:cNvSpPr/>
          <p:nvPr/>
        </p:nvSpPr>
        <p:spPr>
          <a:xfrm>
            <a:off x="1062768" y="4206455"/>
            <a:ext cx="1656087" cy="384047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输入关键字</a:t>
            </a:r>
            <a:endParaRPr lang="en-US" sz="16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6" name="Round Same Side Corner Rectangle 154"/>
          <p:cNvSpPr/>
          <p:nvPr/>
        </p:nvSpPr>
        <p:spPr>
          <a:xfrm>
            <a:off x="3165034" y="3976027"/>
            <a:ext cx="1656087" cy="384047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7" name="Round Same Side Corner Rectangle 155"/>
          <p:cNvSpPr/>
          <p:nvPr/>
        </p:nvSpPr>
        <p:spPr>
          <a:xfrm>
            <a:off x="5267301" y="3621990"/>
            <a:ext cx="1656087" cy="384047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8" name="Round Same Side Corner Rectangle 156"/>
          <p:cNvSpPr/>
          <p:nvPr/>
        </p:nvSpPr>
        <p:spPr>
          <a:xfrm>
            <a:off x="7369568" y="3976027"/>
            <a:ext cx="1656087" cy="384047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9" name="Round Same Side Corner Rectangle 157"/>
          <p:cNvSpPr/>
          <p:nvPr/>
        </p:nvSpPr>
        <p:spPr>
          <a:xfrm>
            <a:off x="9471835" y="4206455"/>
            <a:ext cx="1656087" cy="384047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输入关键字</a:t>
            </a:r>
            <a:endParaRPr lang="en-US" altLang="zh-CN" sz="16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350810" y="2689797"/>
            <a:ext cx="1080000" cy="1080000"/>
            <a:chOff x="2860786" y="2746714"/>
            <a:chExt cx="1248842" cy="1248840"/>
          </a:xfrm>
        </p:grpSpPr>
        <p:sp>
          <p:nvSpPr>
            <p:cNvPr id="41" name="椭圆 40"/>
            <p:cNvSpPr>
              <a:spLocks noChangeAspect="1"/>
            </p:cNvSpPr>
            <p:nvPr/>
          </p:nvSpPr>
          <p:spPr>
            <a:xfrm>
              <a:off x="2860786" y="2746714"/>
              <a:ext cx="1248842" cy="1248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3195238" y="3129706"/>
              <a:ext cx="579938" cy="482856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43" name="Freeform 342"/>
              <p:cNvSpPr/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44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3453077" y="2208765"/>
            <a:ext cx="1080000" cy="1080000"/>
            <a:chOff x="4587607" y="2746710"/>
            <a:chExt cx="1248842" cy="1248840"/>
          </a:xfrm>
        </p:grpSpPr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4587607" y="2746710"/>
              <a:ext cx="1248842" cy="1248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47" name="Freeform 195"/>
            <p:cNvSpPr>
              <a:spLocks noChangeAspect="1" noEditPoints="1"/>
            </p:cNvSpPr>
            <p:nvPr/>
          </p:nvSpPr>
          <p:spPr bwMode="auto">
            <a:xfrm>
              <a:off x="4892490" y="3112457"/>
              <a:ext cx="639076" cy="517346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555344" y="1877466"/>
            <a:ext cx="1080000" cy="1080000"/>
            <a:chOff x="6385868" y="2746710"/>
            <a:chExt cx="1248842" cy="1248840"/>
          </a:xfrm>
        </p:grpSpPr>
        <p:sp>
          <p:nvSpPr>
            <p:cNvPr id="49" name="椭圆 48"/>
            <p:cNvSpPr>
              <a:spLocks noChangeAspect="1"/>
            </p:cNvSpPr>
            <p:nvPr/>
          </p:nvSpPr>
          <p:spPr>
            <a:xfrm>
              <a:off x="6385868" y="2746710"/>
              <a:ext cx="1248842" cy="1248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6688386" y="3129702"/>
              <a:ext cx="643807" cy="482856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51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52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53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54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55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56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7657611" y="2208765"/>
            <a:ext cx="1080000" cy="1080000"/>
            <a:chOff x="8141267" y="2746712"/>
            <a:chExt cx="1248840" cy="1248840"/>
          </a:xfrm>
        </p:grpSpPr>
        <p:sp>
          <p:nvSpPr>
            <p:cNvPr id="58" name="椭圆 57"/>
            <p:cNvSpPr>
              <a:spLocks noChangeAspect="1"/>
            </p:cNvSpPr>
            <p:nvPr/>
          </p:nvSpPr>
          <p:spPr>
            <a:xfrm flipH="1">
              <a:off x="8141267" y="2746712"/>
              <a:ext cx="1248840" cy="1248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  <p:grpSp>
          <p:nvGrpSpPr>
            <p:cNvPr id="59" name="组合 58"/>
            <p:cNvGrpSpPr>
              <a:grpSpLocks noChangeAspect="1"/>
            </p:cNvGrpSpPr>
            <p:nvPr/>
          </p:nvGrpSpPr>
          <p:grpSpPr>
            <a:xfrm>
              <a:off x="8467452" y="3129704"/>
              <a:ext cx="596471" cy="482856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60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61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62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63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64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65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9759878" y="2689797"/>
            <a:ext cx="1080000" cy="1080000"/>
            <a:chOff x="9695723" y="2746710"/>
            <a:chExt cx="1250915" cy="1248840"/>
          </a:xfrm>
        </p:grpSpPr>
        <p:sp>
          <p:nvSpPr>
            <p:cNvPr id="67" name="Oval 25"/>
            <p:cNvSpPr/>
            <p:nvPr/>
          </p:nvSpPr>
          <p:spPr>
            <a:xfrm>
              <a:off x="9695723" y="2746710"/>
              <a:ext cx="1250915" cy="12488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68" name="Group 121"/>
            <p:cNvGrpSpPr/>
            <p:nvPr/>
          </p:nvGrpSpPr>
          <p:grpSpPr>
            <a:xfrm>
              <a:off x="10036918" y="3112457"/>
              <a:ext cx="655200" cy="517346"/>
              <a:chOff x="2950272" y="1314466"/>
              <a:chExt cx="496661" cy="421788"/>
            </a:xfrm>
            <a:solidFill>
              <a:schemeClr val="bg1">
                <a:lumMod val="95000"/>
              </a:schemeClr>
            </a:solidFill>
          </p:grpSpPr>
          <p:sp>
            <p:nvSpPr>
              <p:cNvPr id="69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70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71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72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73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74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sp>
        <p:nvSpPr>
          <p:cNvPr id="75" name="Oval 37"/>
          <p:cNvSpPr>
            <a:spLocks noChangeAspect="1"/>
          </p:cNvSpPr>
          <p:nvPr/>
        </p:nvSpPr>
        <p:spPr>
          <a:xfrm>
            <a:off x="1764583" y="4895665"/>
            <a:ext cx="252455" cy="252452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b="1" dirty="0">
              <a:solidFill>
                <a:schemeClr val="tx2">
                  <a:lumMod val="75000"/>
                </a:schemeClr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6" name="Oval 39"/>
          <p:cNvSpPr>
            <a:spLocks noChangeAspect="1"/>
          </p:cNvSpPr>
          <p:nvPr/>
        </p:nvSpPr>
        <p:spPr>
          <a:xfrm>
            <a:off x="3866850" y="4895665"/>
            <a:ext cx="252455" cy="252452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92D050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7" name="Oval 40"/>
          <p:cNvSpPr>
            <a:spLocks noChangeAspect="1"/>
          </p:cNvSpPr>
          <p:nvPr/>
        </p:nvSpPr>
        <p:spPr>
          <a:xfrm>
            <a:off x="5969117" y="4895665"/>
            <a:ext cx="252455" cy="252452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FF3F3F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8" name="Oval 74"/>
          <p:cNvSpPr>
            <a:spLocks noChangeAspect="1"/>
          </p:cNvSpPr>
          <p:nvPr/>
        </p:nvSpPr>
        <p:spPr>
          <a:xfrm>
            <a:off x="10173651" y="4895665"/>
            <a:ext cx="252455" cy="252452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70C0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9" name="Oval 53"/>
          <p:cNvSpPr>
            <a:spLocks noChangeAspect="1"/>
          </p:cNvSpPr>
          <p:nvPr/>
        </p:nvSpPr>
        <p:spPr>
          <a:xfrm>
            <a:off x="8071384" y="4895665"/>
            <a:ext cx="252455" cy="252452"/>
          </a:xfrm>
          <a:prstGeom prst="ellipse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B0F0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80" name="文本框 13"/>
          <p:cNvSpPr txBox="1"/>
          <p:nvPr/>
        </p:nvSpPr>
        <p:spPr>
          <a:xfrm>
            <a:off x="1041269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sym typeface="Arial"/>
              </a:rPr>
              <a:t>在此录入图表的描述说明，在此录入上述图表的描述说明。</a:t>
            </a:r>
          </a:p>
        </p:txBody>
      </p:sp>
      <p:sp>
        <p:nvSpPr>
          <p:cNvPr id="81" name="文本框 13"/>
          <p:cNvSpPr txBox="1"/>
          <p:nvPr/>
        </p:nvSpPr>
        <p:spPr>
          <a:xfrm>
            <a:off x="9428839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sym typeface="Arial"/>
              </a:rPr>
              <a:t>在此录入图表的描述说明，在此录入上述图表的描述说明。</a:t>
            </a:r>
          </a:p>
        </p:txBody>
      </p:sp>
      <p:sp>
        <p:nvSpPr>
          <p:cNvPr id="82" name="文本框 13"/>
          <p:cNvSpPr txBox="1"/>
          <p:nvPr/>
        </p:nvSpPr>
        <p:spPr>
          <a:xfrm>
            <a:off x="7331945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sym typeface="Arial"/>
              </a:rPr>
              <a:t>在此录入图表的描述说明，在此录入上述图表的描述说明。</a:t>
            </a:r>
          </a:p>
        </p:txBody>
      </p:sp>
      <p:sp>
        <p:nvSpPr>
          <p:cNvPr id="83" name="文本框 13"/>
          <p:cNvSpPr txBox="1"/>
          <p:nvPr/>
        </p:nvSpPr>
        <p:spPr>
          <a:xfrm>
            <a:off x="5235053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sym typeface="Arial"/>
              </a:rPr>
              <a:t>在此录入图表的描述说明，在此录入上述图表的描述说明。</a:t>
            </a:r>
          </a:p>
        </p:txBody>
      </p:sp>
      <p:sp>
        <p:nvSpPr>
          <p:cNvPr id="84" name="文本框 13"/>
          <p:cNvSpPr txBox="1"/>
          <p:nvPr/>
        </p:nvSpPr>
        <p:spPr>
          <a:xfrm>
            <a:off x="3138161" y="5636835"/>
            <a:ext cx="1699084" cy="77058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ctr">
              <a:lnSpc>
                <a:spcPct val="113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sym typeface="Arial"/>
              </a:rPr>
              <a:t>在此录入图表的描述说明，在此录入上述图表的描述说明。</a:t>
            </a:r>
          </a:p>
        </p:txBody>
      </p:sp>
      <p:sp>
        <p:nvSpPr>
          <p:cNvPr id="85" name="矩形 84"/>
          <p:cNvSpPr>
            <a:spLocks noChangeArrowheads="1"/>
          </p:cNvSpPr>
          <p:nvPr/>
        </p:nvSpPr>
        <p:spPr bwMode="auto">
          <a:xfrm>
            <a:off x="1257133" y="1198949"/>
            <a:ext cx="967773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。</a:t>
            </a: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6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8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0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1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1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5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6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6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7" grpId="0"/>
          <p:bldP spid="28" grpId="0"/>
          <p:bldP spid="29" grpId="0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6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1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6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6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3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8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93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3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10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1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1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7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1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3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13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36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4" grpId="0"/>
          <p:bldP spid="25" grpId="0"/>
          <p:bldP spid="27" grpId="0"/>
          <p:bldP spid="28" grpId="0"/>
          <p:bldP spid="29" grpId="0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247"/>
          <p:cNvCxnSpPr/>
          <p:nvPr/>
        </p:nvCxnSpPr>
        <p:spPr>
          <a:xfrm>
            <a:off x="1042975" y="5477608"/>
            <a:ext cx="101060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74"/>
          <p:cNvGrpSpPr/>
          <p:nvPr/>
        </p:nvGrpSpPr>
        <p:grpSpPr>
          <a:xfrm>
            <a:off x="2178725" y="1739195"/>
            <a:ext cx="1228949" cy="3456420"/>
            <a:chOff x="1634044" y="1304396"/>
            <a:chExt cx="921712" cy="2592315"/>
          </a:xfrm>
        </p:grpSpPr>
        <p:sp>
          <p:nvSpPr>
            <p:cNvPr id="24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25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29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tx2">
                      <a:lumMod val="75000"/>
                    </a:schemeClr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31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  <p:grpSp>
          <p:nvGrpSpPr>
            <p:cNvPr id="26" name="Group 61"/>
            <p:cNvGrpSpPr/>
            <p:nvPr/>
          </p:nvGrpSpPr>
          <p:grpSpPr>
            <a:xfrm>
              <a:off x="1717874" y="1477217"/>
              <a:ext cx="754053" cy="2108390"/>
              <a:chOff x="1717874" y="1477217"/>
              <a:chExt cx="754053" cy="2108390"/>
            </a:xfrm>
          </p:grpSpPr>
          <p:sp>
            <p:nvSpPr>
              <p:cNvPr id="27" name="Text Placeholder 3"/>
              <p:cNvSpPr txBox="1"/>
              <p:nvPr/>
            </p:nvSpPr>
            <p:spPr>
              <a:xfrm>
                <a:off x="1907297" y="3262442"/>
                <a:ext cx="375205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20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ea typeface="微软雅黑"/>
                    <a:sym typeface="Arial"/>
                  </a:rPr>
                  <a:t>输入标签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28" name="Rectangle 60"/>
              <p:cNvSpPr/>
              <p:nvPr/>
            </p:nvSpPr>
            <p:spPr>
              <a:xfrm>
                <a:off x="1717874" y="1477217"/>
                <a:ext cx="754053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200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Arial"/>
                    <a:ea typeface="微软雅黑"/>
                    <a:sym typeface="Arial"/>
                  </a:rPr>
                  <a:t>90%</a:t>
                </a:r>
              </a:p>
            </p:txBody>
          </p:sp>
        </p:grpSp>
      </p:grpSp>
      <p:grpSp>
        <p:nvGrpSpPr>
          <p:cNvPr id="32" name="Group 75"/>
          <p:cNvGrpSpPr/>
          <p:nvPr/>
        </p:nvGrpSpPr>
        <p:grpSpPr>
          <a:xfrm>
            <a:off x="3830125" y="2276860"/>
            <a:ext cx="1228949" cy="2918755"/>
            <a:chOff x="2872594" y="1707645"/>
            <a:chExt cx="921712" cy="2189066"/>
          </a:xfrm>
        </p:grpSpPr>
        <p:sp>
          <p:nvSpPr>
            <p:cNvPr id="39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40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45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46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  <p:grpSp>
          <p:nvGrpSpPr>
            <p:cNvPr id="41" name="Group 62"/>
            <p:cNvGrpSpPr/>
            <p:nvPr/>
          </p:nvGrpSpPr>
          <p:grpSpPr>
            <a:xfrm>
              <a:off x="2951139" y="1825998"/>
              <a:ext cx="754053" cy="1759608"/>
              <a:chOff x="1717874" y="1750267"/>
              <a:chExt cx="754053" cy="1759608"/>
            </a:xfrm>
          </p:grpSpPr>
          <p:sp>
            <p:nvSpPr>
              <p:cNvPr id="43" name="Text Placeholder 3"/>
              <p:cNvSpPr txBox="1"/>
              <p:nvPr/>
            </p:nvSpPr>
            <p:spPr>
              <a:xfrm>
                <a:off x="1911900" y="3186710"/>
                <a:ext cx="381193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20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ea typeface="微软雅黑"/>
                    <a:sym typeface="Arial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44" name="Rectangle 64"/>
              <p:cNvSpPr/>
              <p:nvPr/>
            </p:nvSpPr>
            <p:spPr>
              <a:xfrm>
                <a:off x="1717874" y="1750267"/>
                <a:ext cx="754053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200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Arial"/>
                    <a:ea typeface="微软雅黑"/>
                    <a:sym typeface="Arial"/>
                  </a:rPr>
                  <a:t>80%</a:t>
                </a:r>
              </a:p>
            </p:txBody>
          </p:sp>
        </p:grpSp>
      </p:grpSp>
      <p:grpSp>
        <p:nvGrpSpPr>
          <p:cNvPr id="47" name="Group 76"/>
          <p:cNvGrpSpPr/>
          <p:nvPr/>
        </p:nvGrpSpPr>
        <p:grpSpPr>
          <a:xfrm>
            <a:off x="5481213" y="971102"/>
            <a:ext cx="1233030" cy="4224513"/>
            <a:chOff x="4106288" y="728326"/>
            <a:chExt cx="924773" cy="3168385"/>
          </a:xfrm>
        </p:grpSpPr>
        <p:sp>
          <p:nvSpPr>
            <p:cNvPr id="48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49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53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54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FF3F3F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  <p:grpSp>
          <p:nvGrpSpPr>
            <p:cNvPr id="50" name="Group 65"/>
            <p:cNvGrpSpPr/>
            <p:nvPr/>
          </p:nvGrpSpPr>
          <p:grpSpPr>
            <a:xfrm>
              <a:off x="4106288" y="958754"/>
              <a:ext cx="924773" cy="2626851"/>
              <a:chOff x="1638051" y="1174197"/>
              <a:chExt cx="924773" cy="2626851"/>
            </a:xfrm>
          </p:grpSpPr>
          <p:sp>
            <p:nvSpPr>
              <p:cNvPr id="51" name="Text Placeholder 3"/>
              <p:cNvSpPr txBox="1"/>
              <p:nvPr/>
            </p:nvSpPr>
            <p:spPr>
              <a:xfrm>
                <a:off x="1924450" y="3477883"/>
                <a:ext cx="349379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20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ea typeface="微软雅黑"/>
                    <a:sym typeface="Arial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52" name="Rectangle 67"/>
              <p:cNvSpPr/>
              <p:nvPr/>
            </p:nvSpPr>
            <p:spPr>
              <a:xfrm>
                <a:off x="1638051" y="1174197"/>
                <a:ext cx="924773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200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Arial"/>
                    <a:ea typeface="微软雅黑"/>
                    <a:sym typeface="Arial"/>
                  </a:rPr>
                  <a:t>100%</a:t>
                </a:r>
              </a:p>
            </p:txBody>
          </p:sp>
        </p:grpSp>
      </p:grpSp>
      <p:grpSp>
        <p:nvGrpSpPr>
          <p:cNvPr id="55" name="Group 79"/>
          <p:cNvGrpSpPr/>
          <p:nvPr/>
        </p:nvGrpSpPr>
        <p:grpSpPr>
          <a:xfrm>
            <a:off x="8784325" y="1739195"/>
            <a:ext cx="1228949" cy="3456420"/>
            <a:chOff x="6588245" y="1304396"/>
            <a:chExt cx="921712" cy="2592315"/>
          </a:xfrm>
        </p:grpSpPr>
        <p:sp>
          <p:nvSpPr>
            <p:cNvPr id="56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61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3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62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00B0F0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  <p:grpSp>
          <p:nvGrpSpPr>
            <p:cNvPr id="58" name="Group 68"/>
            <p:cNvGrpSpPr/>
            <p:nvPr/>
          </p:nvGrpSpPr>
          <p:grpSpPr>
            <a:xfrm>
              <a:off x="6666790" y="1477217"/>
              <a:ext cx="754053" cy="2108388"/>
              <a:chOff x="1717874" y="1477217"/>
              <a:chExt cx="754053" cy="2108388"/>
            </a:xfrm>
          </p:grpSpPr>
          <p:sp>
            <p:nvSpPr>
              <p:cNvPr id="59" name="Text Placeholder 3"/>
              <p:cNvSpPr txBox="1"/>
              <p:nvPr/>
            </p:nvSpPr>
            <p:spPr>
              <a:xfrm>
                <a:off x="1950645" y="3262440"/>
                <a:ext cx="299080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20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ea typeface="微软雅黑"/>
                    <a:sym typeface="Arial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60" name="Rectangle 70"/>
              <p:cNvSpPr/>
              <p:nvPr/>
            </p:nvSpPr>
            <p:spPr>
              <a:xfrm>
                <a:off x="1717874" y="1477217"/>
                <a:ext cx="754053" cy="43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200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Arial"/>
                    <a:ea typeface="微软雅黑"/>
                    <a:sym typeface="Arial"/>
                  </a:rPr>
                  <a:t>90%</a:t>
                </a:r>
              </a:p>
            </p:txBody>
          </p:sp>
        </p:grpSp>
      </p:grpSp>
      <p:grpSp>
        <p:nvGrpSpPr>
          <p:cNvPr id="63" name="Group 78"/>
          <p:cNvGrpSpPr/>
          <p:nvPr/>
        </p:nvGrpSpPr>
        <p:grpSpPr>
          <a:xfrm>
            <a:off x="7132925" y="2507288"/>
            <a:ext cx="1228949" cy="2663083"/>
            <a:chOff x="5349694" y="1880466"/>
            <a:chExt cx="921712" cy="1997312"/>
          </a:xfrm>
        </p:grpSpPr>
        <p:sp>
          <p:nvSpPr>
            <p:cNvPr id="64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65" name="Group 77"/>
            <p:cNvGrpSpPr/>
            <p:nvPr/>
          </p:nvGrpSpPr>
          <p:grpSpPr>
            <a:xfrm>
              <a:off x="5419130" y="1960262"/>
              <a:ext cx="782840" cy="1840285"/>
              <a:chOff x="5419130" y="1960262"/>
              <a:chExt cx="782840" cy="1840285"/>
            </a:xfrm>
          </p:grpSpPr>
          <p:grpSp>
            <p:nvGrpSpPr>
              <p:cNvPr id="66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70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chemeClr val="accent2"/>
                    </a:solidFill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71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rgbClr val="FFC000"/>
                    </a:solidFill>
                    <a:latin typeface="Arial"/>
                    <a:ea typeface="微软雅黑"/>
                    <a:sym typeface="Arial"/>
                  </a:endParaRPr>
                </a:p>
              </p:txBody>
            </p:sp>
          </p:grpSp>
          <p:grpSp>
            <p:nvGrpSpPr>
              <p:cNvPr id="67" name="Group 71"/>
              <p:cNvGrpSpPr/>
              <p:nvPr/>
            </p:nvGrpSpPr>
            <p:grpSpPr>
              <a:xfrm>
                <a:off x="5431359" y="1960262"/>
                <a:ext cx="754053" cy="1610449"/>
                <a:chOff x="1717873" y="1865481"/>
                <a:chExt cx="754053" cy="1610449"/>
              </a:xfrm>
            </p:grpSpPr>
            <p:sp>
              <p:nvSpPr>
                <p:cNvPr id="68" name="Text Placeholder 3"/>
                <p:cNvSpPr txBox="1"/>
                <p:nvPr/>
              </p:nvSpPr>
              <p:spPr>
                <a:xfrm>
                  <a:off x="1953286" y="3152765"/>
                  <a:ext cx="283226" cy="32316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defTabSz="1219200">
                    <a:spcBef>
                      <a:spcPct val="20000"/>
                    </a:spcBef>
                    <a:defRPr/>
                  </a:pPr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/>
                      <a:ea typeface="微软雅黑"/>
                      <a:sym typeface="Arial"/>
                    </a:rPr>
                    <a:t>输入标签</a:t>
                  </a:r>
                  <a:endPara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/>
                    <a:ea typeface="微软雅黑"/>
                    <a:sym typeface="Arial"/>
                  </a:endParaRPr>
                </a:p>
              </p:txBody>
            </p:sp>
            <p:sp>
              <p:nvSpPr>
                <p:cNvPr id="69" name="Rectangle 73"/>
                <p:cNvSpPr/>
                <p:nvPr/>
              </p:nvSpPr>
              <p:spPr>
                <a:xfrm>
                  <a:off x="1717873" y="1865481"/>
                  <a:ext cx="754053" cy="4385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1219200">
                    <a:spcBef>
                      <a:spcPct val="20000"/>
                    </a:spcBef>
                    <a:defRPr/>
                  </a:pPr>
                  <a:r>
                    <a:rPr lang="en-US" sz="3200" b="1" dirty="0">
                      <a:solidFill>
                        <a:schemeClr val="bg1"/>
                      </a:solidFill>
                      <a:latin typeface="Arial"/>
                      <a:ea typeface="微软雅黑"/>
                      <a:sym typeface="Arial"/>
                    </a:rPr>
                    <a:t>70%</a:t>
                  </a:r>
                </a:p>
              </p:txBody>
            </p:sp>
          </p:grpSp>
        </p:grpSp>
      </p:grpSp>
      <p:sp>
        <p:nvSpPr>
          <p:cNvPr id="72" name="TextBox 107"/>
          <p:cNvSpPr txBox="1"/>
          <p:nvPr/>
        </p:nvSpPr>
        <p:spPr>
          <a:xfrm>
            <a:off x="1034781" y="5612315"/>
            <a:ext cx="1012244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73" name="文本框 13"/>
          <p:cNvSpPr txBox="1"/>
          <p:nvPr/>
        </p:nvSpPr>
        <p:spPr>
          <a:xfrm>
            <a:off x="2271306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sym typeface="Arial"/>
              </a:rPr>
              <a:t>在此录入上述图表的综合描述说明</a:t>
            </a:r>
          </a:p>
        </p:txBody>
      </p:sp>
      <p:sp>
        <p:nvSpPr>
          <p:cNvPr id="74" name="文本框 13"/>
          <p:cNvSpPr txBox="1"/>
          <p:nvPr/>
        </p:nvSpPr>
        <p:spPr>
          <a:xfrm>
            <a:off x="390826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sym typeface="Arial"/>
              </a:rPr>
              <a:t>在此录入上述图表的综合描述说明</a:t>
            </a:r>
          </a:p>
        </p:txBody>
      </p:sp>
      <p:sp>
        <p:nvSpPr>
          <p:cNvPr id="75" name="文本框 13"/>
          <p:cNvSpPr txBox="1"/>
          <p:nvPr/>
        </p:nvSpPr>
        <p:spPr>
          <a:xfrm>
            <a:off x="8870594" y="2794682"/>
            <a:ext cx="107266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sym typeface="Arial"/>
              </a:rPr>
              <a:t>在此录入上述图表的综合描述说明</a:t>
            </a:r>
          </a:p>
        </p:txBody>
      </p:sp>
      <p:sp>
        <p:nvSpPr>
          <p:cNvPr id="76" name="文本框 13"/>
          <p:cNvSpPr txBox="1"/>
          <p:nvPr/>
        </p:nvSpPr>
        <p:spPr>
          <a:xfrm>
            <a:off x="7230245" y="3192861"/>
            <a:ext cx="1058228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sym typeface="Arial"/>
              </a:rPr>
              <a:t>在此录入上述图表的综合描述说明</a:t>
            </a:r>
          </a:p>
        </p:txBody>
      </p:sp>
      <p:sp>
        <p:nvSpPr>
          <p:cNvPr id="77" name="文本框 13"/>
          <p:cNvSpPr txBox="1"/>
          <p:nvPr/>
        </p:nvSpPr>
        <p:spPr>
          <a:xfrm>
            <a:off x="5562251" y="2055347"/>
            <a:ext cx="1058228" cy="153271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</a:t>
            </a:r>
          </a:p>
        </p:txBody>
      </p:sp>
      <p:sp>
        <p:nvSpPr>
          <p:cNvPr id="78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8" presetClass="entr" presetSubtype="3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410890" y="5045192"/>
            <a:ext cx="597494" cy="597494"/>
            <a:chOff x="1622288" y="2631136"/>
            <a:chExt cx="597494" cy="597494"/>
          </a:xfrm>
        </p:grpSpPr>
        <p:sp>
          <p:nvSpPr>
            <p:cNvPr id="21" name="泪滴形 20"/>
            <p:cNvSpPr/>
            <p:nvPr/>
          </p:nvSpPr>
          <p:spPr>
            <a:xfrm rot="5400000">
              <a:off x="1622288" y="2631136"/>
              <a:ext cx="597494" cy="597494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1710720" y="2753807"/>
              <a:ext cx="301477" cy="228279"/>
            </a:xfrm>
            <a:custGeom>
              <a:avLst/>
              <a:gdLst>
                <a:gd name="T0" fmla="*/ 15 w 100"/>
                <a:gd name="T1" fmla="*/ 75 h 75"/>
                <a:gd name="T2" fmla="*/ 51 w 100"/>
                <a:gd name="T3" fmla="*/ 17 h 75"/>
                <a:gd name="T4" fmla="*/ 51 w 100"/>
                <a:gd name="T5" fmla="*/ 0 h 75"/>
                <a:gd name="T6" fmla="*/ 100 w 100"/>
                <a:gd name="T7" fmla="*/ 28 h 75"/>
                <a:gd name="T8" fmla="*/ 51 w 100"/>
                <a:gd name="T9" fmla="*/ 61 h 75"/>
                <a:gd name="T10" fmla="*/ 51 w 100"/>
                <a:gd name="T11" fmla="*/ 45 h 75"/>
                <a:gd name="T12" fmla="*/ 51 w 100"/>
                <a:gd name="T13" fmla="*/ 40 h 75"/>
                <a:gd name="T14" fmla="*/ 15 w 100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15" y="75"/>
                  </a:moveTo>
                  <a:cubicBezTo>
                    <a:pt x="15" y="75"/>
                    <a:pt x="0" y="31"/>
                    <a:pt x="51" y="1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24" y="42"/>
                    <a:pt x="15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1858552" y="2906471"/>
              <a:ext cx="301478" cy="229520"/>
            </a:xfrm>
            <a:custGeom>
              <a:avLst/>
              <a:gdLst>
                <a:gd name="T0" fmla="*/ 84 w 100"/>
                <a:gd name="T1" fmla="*/ 0 h 75"/>
                <a:gd name="T2" fmla="*/ 49 w 100"/>
                <a:gd name="T3" fmla="*/ 59 h 75"/>
                <a:gd name="T4" fmla="*/ 49 w 100"/>
                <a:gd name="T5" fmla="*/ 75 h 75"/>
                <a:gd name="T6" fmla="*/ 0 w 100"/>
                <a:gd name="T7" fmla="*/ 48 h 75"/>
                <a:gd name="T8" fmla="*/ 49 w 100"/>
                <a:gd name="T9" fmla="*/ 14 h 75"/>
                <a:gd name="T10" fmla="*/ 49 w 100"/>
                <a:gd name="T11" fmla="*/ 30 h 75"/>
                <a:gd name="T12" fmla="*/ 49 w 100"/>
                <a:gd name="T13" fmla="*/ 35 h 75"/>
                <a:gd name="T14" fmla="*/ 84 w 100"/>
                <a:gd name="T1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84" y="0"/>
                  </a:moveTo>
                  <a:cubicBezTo>
                    <a:pt x="84" y="0"/>
                    <a:pt x="100" y="44"/>
                    <a:pt x="49" y="59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76" y="33"/>
                    <a:pt x="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96303" y="5045192"/>
            <a:ext cx="597494" cy="597494"/>
            <a:chOff x="1622288" y="1296650"/>
            <a:chExt cx="597494" cy="597494"/>
          </a:xfrm>
        </p:grpSpPr>
        <p:sp>
          <p:nvSpPr>
            <p:cNvPr id="25" name="泪滴形 24"/>
            <p:cNvSpPr/>
            <p:nvPr/>
          </p:nvSpPr>
          <p:spPr>
            <a:xfrm rot="5400000">
              <a:off x="1622288" y="1296650"/>
              <a:ext cx="597494" cy="597494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1894044" y="1513319"/>
              <a:ext cx="263670" cy="264390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1722435" y="1466772"/>
              <a:ext cx="184065" cy="180971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971976" y="5045192"/>
            <a:ext cx="597494" cy="597494"/>
            <a:chOff x="1622288" y="3942436"/>
            <a:chExt cx="597494" cy="597494"/>
          </a:xfrm>
        </p:grpSpPr>
        <p:sp>
          <p:nvSpPr>
            <p:cNvPr id="29" name="泪滴形 28"/>
            <p:cNvSpPr/>
            <p:nvPr/>
          </p:nvSpPr>
          <p:spPr>
            <a:xfrm rot="5400000">
              <a:off x="1622288" y="3942436"/>
              <a:ext cx="597494" cy="597494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1755558" y="4126343"/>
              <a:ext cx="339017" cy="258298"/>
            </a:xfrm>
            <a:custGeom>
              <a:avLst/>
              <a:gdLst>
                <a:gd name="T0" fmla="*/ 95 w 95"/>
                <a:gd name="T1" fmla="*/ 17 h 71"/>
                <a:gd name="T2" fmla="*/ 78 w 95"/>
                <a:gd name="T3" fmla="*/ 0 h 71"/>
                <a:gd name="T4" fmla="*/ 59 w 95"/>
                <a:gd name="T5" fmla="*/ 0 h 71"/>
                <a:gd name="T6" fmla="*/ 59 w 95"/>
                <a:gd name="T7" fmla="*/ 12 h 71"/>
                <a:gd name="T8" fmla="*/ 78 w 95"/>
                <a:gd name="T9" fmla="*/ 12 h 71"/>
                <a:gd name="T10" fmla="*/ 83 w 95"/>
                <a:gd name="T11" fmla="*/ 17 h 71"/>
                <a:gd name="T12" fmla="*/ 83 w 95"/>
                <a:gd name="T13" fmla="*/ 54 h 71"/>
                <a:gd name="T14" fmla="*/ 78 w 95"/>
                <a:gd name="T15" fmla="*/ 59 h 71"/>
                <a:gd name="T16" fmla="*/ 17 w 95"/>
                <a:gd name="T17" fmla="*/ 59 h 71"/>
                <a:gd name="T18" fmla="*/ 12 w 95"/>
                <a:gd name="T19" fmla="*/ 54 h 71"/>
                <a:gd name="T20" fmla="*/ 12 w 95"/>
                <a:gd name="T21" fmla="*/ 17 h 71"/>
                <a:gd name="T22" fmla="*/ 17 w 95"/>
                <a:gd name="T23" fmla="*/ 12 h 71"/>
                <a:gd name="T24" fmla="*/ 37 w 95"/>
                <a:gd name="T25" fmla="*/ 12 h 71"/>
                <a:gd name="T26" fmla="*/ 37 w 95"/>
                <a:gd name="T27" fmla="*/ 0 h 71"/>
                <a:gd name="T28" fmla="*/ 17 w 95"/>
                <a:gd name="T29" fmla="*/ 0 h 71"/>
                <a:gd name="T30" fmla="*/ 0 w 95"/>
                <a:gd name="T31" fmla="*/ 17 h 71"/>
                <a:gd name="T32" fmla="*/ 0 w 95"/>
                <a:gd name="T33" fmla="*/ 54 h 71"/>
                <a:gd name="T34" fmla="*/ 17 w 95"/>
                <a:gd name="T35" fmla="*/ 71 h 71"/>
                <a:gd name="T36" fmla="*/ 78 w 95"/>
                <a:gd name="T37" fmla="*/ 71 h 71"/>
                <a:gd name="T38" fmla="*/ 95 w 95"/>
                <a:gd name="T39" fmla="*/ 54 h 71"/>
                <a:gd name="T40" fmla="*/ 95 w 95"/>
                <a:gd name="T41" fmla="*/ 1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71">
                  <a:moveTo>
                    <a:pt x="95" y="17"/>
                  </a:moveTo>
                  <a:cubicBezTo>
                    <a:pt x="95" y="8"/>
                    <a:pt x="87" y="0"/>
                    <a:pt x="78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81" y="12"/>
                    <a:pt x="83" y="15"/>
                    <a:pt x="83" y="17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7"/>
                    <a:pt x="81" y="59"/>
                    <a:pt x="78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5" y="59"/>
                    <a:pt x="12" y="57"/>
                    <a:pt x="12" y="5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5"/>
                    <a:pt x="15" y="12"/>
                    <a:pt x="1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4"/>
                    <a:pt x="8" y="71"/>
                    <a:pt x="17" y="71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87" y="71"/>
                    <a:pt x="95" y="64"/>
                    <a:pt x="95" y="54"/>
                  </a:cubicBezTo>
                  <a:lnTo>
                    <a:pt x="9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1" name="Freeform 35"/>
            <p:cNvSpPr/>
            <p:nvPr/>
          </p:nvSpPr>
          <p:spPr bwMode="auto">
            <a:xfrm>
              <a:off x="1843152" y="4112558"/>
              <a:ext cx="163942" cy="275766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506431" y="1556140"/>
            <a:ext cx="2603872" cy="3214160"/>
            <a:chOff x="1790707" y="1556140"/>
            <a:chExt cx="2603872" cy="3214160"/>
          </a:xfrm>
        </p:grpSpPr>
        <p:sp>
          <p:nvSpPr>
            <p:cNvPr id="40" name="任意多边形 39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3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794064" y="1556140"/>
            <a:ext cx="2603872" cy="3214160"/>
            <a:chOff x="1790707" y="1556140"/>
            <a:chExt cx="2603872" cy="3214160"/>
          </a:xfrm>
        </p:grpSpPr>
        <p:sp>
          <p:nvSpPr>
            <p:cNvPr id="42" name="任意多边形 41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081697" y="1556140"/>
            <a:ext cx="2603872" cy="3214160"/>
            <a:chOff x="1790707" y="1556140"/>
            <a:chExt cx="2603872" cy="3214160"/>
          </a:xfrm>
        </p:grpSpPr>
        <p:sp>
          <p:nvSpPr>
            <p:cNvPr id="45" name="任意多边形 44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5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2086674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2086674" y="5391355"/>
            <a:ext cx="2148494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在此录入上述图表的描述说明，在此录入上述图表的描述说明。</a:t>
            </a:r>
          </a:p>
        </p:txBody>
      </p:sp>
      <p:sp>
        <p:nvSpPr>
          <p:cNvPr id="56" name="矩形 55"/>
          <p:cNvSpPr/>
          <p:nvPr/>
        </p:nvSpPr>
        <p:spPr>
          <a:xfrm>
            <a:off x="5378764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5378764" y="5391355"/>
            <a:ext cx="215118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在此录入上述图表的描述说明，在此录入上述图表的描述说明。</a:t>
            </a:r>
          </a:p>
        </p:txBody>
      </p:sp>
      <p:sp>
        <p:nvSpPr>
          <p:cNvPr id="58" name="矩形 57"/>
          <p:cNvSpPr/>
          <p:nvPr/>
        </p:nvSpPr>
        <p:spPr>
          <a:xfrm>
            <a:off x="8676063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8676063" y="5391355"/>
            <a:ext cx="2310384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在此录入上述图表的描述说明，在此录入上述图表的描述说明。</a:t>
            </a: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5"/>
          <p:cNvSpPr/>
          <p:nvPr/>
        </p:nvSpPr>
        <p:spPr bwMode="auto">
          <a:xfrm>
            <a:off x="5129505" y="1555505"/>
            <a:ext cx="3024570" cy="3208686"/>
          </a:xfrm>
          <a:custGeom>
            <a:avLst/>
            <a:gdLst>
              <a:gd name="T0" fmla="*/ 453 w 958"/>
              <a:gd name="T1" fmla="*/ 0 h 1016"/>
              <a:gd name="T2" fmla="*/ 215 w 958"/>
              <a:gd name="T3" fmla="*/ 59 h 1016"/>
              <a:gd name="T4" fmla="*/ 304 w 958"/>
              <a:gd name="T5" fmla="*/ 119 h 1016"/>
              <a:gd name="T6" fmla="*/ 486 w 958"/>
              <a:gd name="T7" fmla="*/ 514 h 1016"/>
              <a:gd name="T8" fmla="*/ 410 w 958"/>
              <a:gd name="T9" fmla="*/ 778 h 1016"/>
              <a:gd name="T10" fmla="*/ 0 w 958"/>
              <a:gd name="T11" fmla="*/ 732 h 1016"/>
              <a:gd name="T12" fmla="*/ 209 w 958"/>
              <a:gd name="T13" fmla="*/ 960 h 1016"/>
              <a:gd name="T14" fmla="*/ 454 w 958"/>
              <a:gd name="T15" fmla="*/ 1016 h 1016"/>
              <a:gd name="T16" fmla="*/ 722 w 958"/>
              <a:gd name="T17" fmla="*/ 933 h 1016"/>
              <a:gd name="T18" fmla="*/ 958 w 958"/>
              <a:gd name="T19" fmla="*/ 505 h 1016"/>
              <a:gd name="T20" fmla="*/ 453 w 958"/>
              <a:gd name="T21" fmla="*/ 0 h 1016"/>
              <a:gd name="connsiteX0" fmla="*/ 4729 w 10000"/>
              <a:gd name="connsiteY0" fmla="*/ 0 h 10000"/>
              <a:gd name="connsiteX1" fmla="*/ 2244 w 10000"/>
              <a:gd name="connsiteY1" fmla="*/ 581 h 10000"/>
              <a:gd name="connsiteX2" fmla="*/ 3173 w 10000"/>
              <a:gd name="connsiteY2" fmla="*/ 1171 h 10000"/>
              <a:gd name="connsiteX3" fmla="*/ 5073 w 10000"/>
              <a:gd name="connsiteY3" fmla="*/ 5059 h 10000"/>
              <a:gd name="connsiteX4" fmla="*/ 4280 w 10000"/>
              <a:gd name="connsiteY4" fmla="*/ 7657 h 10000"/>
              <a:gd name="connsiteX5" fmla="*/ 0 w 10000"/>
              <a:gd name="connsiteY5" fmla="*/ 7205 h 10000"/>
              <a:gd name="connsiteX6" fmla="*/ 2182 w 10000"/>
              <a:gd name="connsiteY6" fmla="*/ 9449 h 10000"/>
              <a:gd name="connsiteX7" fmla="*/ 4739 w 10000"/>
              <a:gd name="connsiteY7" fmla="*/ 10000 h 10000"/>
              <a:gd name="connsiteX8" fmla="*/ 7537 w 10000"/>
              <a:gd name="connsiteY8" fmla="*/ 9183 h 10000"/>
              <a:gd name="connsiteX9" fmla="*/ 10000 w 10000"/>
              <a:gd name="connsiteY9" fmla="*/ 4970 h 10000"/>
              <a:gd name="connsiteX10" fmla="*/ 4729 w 10000"/>
              <a:gd name="connsiteY10" fmla="*/ 0 h 10000"/>
              <a:gd name="connsiteX0-1" fmla="*/ 4729 w 10000"/>
              <a:gd name="connsiteY0-2" fmla="*/ 0 h 10000"/>
              <a:gd name="connsiteX1-3" fmla="*/ 2244 w 10000"/>
              <a:gd name="connsiteY1-4" fmla="*/ 581 h 10000"/>
              <a:gd name="connsiteX2-5" fmla="*/ 3173 w 10000"/>
              <a:gd name="connsiteY2-6" fmla="*/ 1171 h 10000"/>
              <a:gd name="connsiteX3-7" fmla="*/ 5073 w 10000"/>
              <a:gd name="connsiteY3-8" fmla="*/ 5059 h 10000"/>
              <a:gd name="connsiteX4-9" fmla="*/ 4280 w 10000"/>
              <a:gd name="connsiteY4-10" fmla="*/ 7657 h 10000"/>
              <a:gd name="connsiteX5-11" fmla="*/ 0 w 10000"/>
              <a:gd name="connsiteY5-12" fmla="*/ 7205 h 10000"/>
              <a:gd name="connsiteX6-13" fmla="*/ 2182 w 10000"/>
              <a:gd name="connsiteY6-14" fmla="*/ 9449 h 10000"/>
              <a:gd name="connsiteX7-15" fmla="*/ 4739 w 10000"/>
              <a:gd name="connsiteY7-16" fmla="*/ 10000 h 10000"/>
              <a:gd name="connsiteX8-17" fmla="*/ 7537 w 10000"/>
              <a:gd name="connsiteY8-18" fmla="*/ 9183 h 10000"/>
              <a:gd name="connsiteX9-19" fmla="*/ 10000 w 10000"/>
              <a:gd name="connsiteY9-20" fmla="*/ 4970 h 10000"/>
              <a:gd name="connsiteX10-21" fmla="*/ 4729 w 10000"/>
              <a:gd name="connsiteY10-22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0000" h="10000">
                <a:moveTo>
                  <a:pt x="4729" y="0"/>
                </a:moveTo>
                <a:cubicBezTo>
                  <a:pt x="3831" y="0"/>
                  <a:pt x="2985" y="217"/>
                  <a:pt x="2244" y="581"/>
                </a:cubicBezTo>
                <a:cubicBezTo>
                  <a:pt x="2578" y="748"/>
                  <a:pt x="2881" y="945"/>
                  <a:pt x="3173" y="1171"/>
                </a:cubicBezTo>
                <a:cubicBezTo>
                  <a:pt x="4342" y="2087"/>
                  <a:pt x="5188" y="3524"/>
                  <a:pt x="5073" y="5059"/>
                </a:cubicBezTo>
                <a:cubicBezTo>
                  <a:pt x="5010" y="5925"/>
                  <a:pt x="5021" y="6663"/>
                  <a:pt x="4280" y="7657"/>
                </a:cubicBezTo>
                <a:cubicBezTo>
                  <a:pt x="1655" y="9788"/>
                  <a:pt x="0" y="7205"/>
                  <a:pt x="0" y="7205"/>
                </a:cubicBezTo>
                <a:cubicBezTo>
                  <a:pt x="282" y="8632"/>
                  <a:pt x="2182" y="9449"/>
                  <a:pt x="2182" y="9449"/>
                </a:cubicBezTo>
                <a:cubicBezTo>
                  <a:pt x="2902" y="9803"/>
                  <a:pt x="3862" y="10000"/>
                  <a:pt x="4739" y="10000"/>
                </a:cubicBezTo>
                <a:cubicBezTo>
                  <a:pt x="5772" y="10000"/>
                  <a:pt x="6722" y="9665"/>
                  <a:pt x="7537" y="9183"/>
                </a:cubicBezTo>
                <a:cubicBezTo>
                  <a:pt x="9019" y="8297"/>
                  <a:pt x="10000" y="6742"/>
                  <a:pt x="10000" y="4970"/>
                </a:cubicBezTo>
                <a:cubicBezTo>
                  <a:pt x="10000" y="2224"/>
                  <a:pt x="7641" y="0"/>
                  <a:pt x="4729" y="0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" name="Freeform 26"/>
          <p:cNvSpPr>
            <a:spLocks noEditPoints="1"/>
          </p:cNvSpPr>
          <p:nvPr/>
        </p:nvSpPr>
        <p:spPr bwMode="auto">
          <a:xfrm>
            <a:off x="3483136" y="1568847"/>
            <a:ext cx="3215357" cy="2977874"/>
          </a:xfrm>
          <a:custGeom>
            <a:avLst/>
            <a:gdLst>
              <a:gd name="T0" fmla="*/ 692 w 1018"/>
              <a:gd name="T1" fmla="*/ 395 h 943"/>
              <a:gd name="T2" fmla="*/ 694 w 1018"/>
              <a:gd name="T3" fmla="*/ 397 h 943"/>
              <a:gd name="T4" fmla="*/ 694 w 1018"/>
              <a:gd name="T5" fmla="*/ 397 h 943"/>
              <a:gd name="T6" fmla="*/ 739 w 1018"/>
              <a:gd name="T7" fmla="*/ 393 h 943"/>
              <a:gd name="T8" fmla="*/ 972 w 1018"/>
              <a:gd name="T9" fmla="*/ 627 h 943"/>
              <a:gd name="T10" fmla="*/ 872 w 1018"/>
              <a:gd name="T11" fmla="*/ 818 h 943"/>
              <a:gd name="T12" fmla="*/ 872 w 1018"/>
              <a:gd name="T13" fmla="*/ 818 h 943"/>
              <a:gd name="T14" fmla="*/ 931 w 1018"/>
              <a:gd name="T15" fmla="*/ 774 h 943"/>
              <a:gd name="T16" fmla="*/ 1007 w 1018"/>
              <a:gd name="T17" fmla="*/ 510 h 943"/>
              <a:gd name="T18" fmla="*/ 825 w 1018"/>
              <a:gd name="T19" fmla="*/ 115 h 943"/>
              <a:gd name="T20" fmla="*/ 736 w 1018"/>
              <a:gd name="T21" fmla="*/ 55 h 943"/>
              <a:gd name="T22" fmla="*/ 735 w 1018"/>
              <a:gd name="T23" fmla="*/ 56 h 943"/>
              <a:gd name="T24" fmla="*/ 504 w 1018"/>
              <a:gd name="T25" fmla="*/ 0 h 943"/>
              <a:gd name="T26" fmla="*/ 0 w 1018"/>
              <a:gd name="T27" fmla="*/ 504 h 943"/>
              <a:gd name="T28" fmla="*/ 237 w 1018"/>
              <a:gd name="T29" fmla="*/ 932 h 943"/>
              <a:gd name="T30" fmla="*/ 257 w 1018"/>
              <a:gd name="T31" fmla="*/ 943 h 943"/>
              <a:gd name="T32" fmla="*/ 255 w 1018"/>
              <a:gd name="T33" fmla="*/ 898 h 943"/>
              <a:gd name="T34" fmla="*/ 692 w 1018"/>
              <a:gd name="T35" fmla="*/ 395 h 943"/>
              <a:gd name="T36" fmla="*/ 963 w 1018"/>
              <a:gd name="T37" fmla="*/ 713 h 943"/>
              <a:gd name="T38" fmla="*/ 963 w 1018"/>
              <a:gd name="T39" fmla="*/ 714 h 943"/>
              <a:gd name="T40" fmla="*/ 963 w 1018"/>
              <a:gd name="T41" fmla="*/ 713 h 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18" h="943">
                <a:moveTo>
                  <a:pt x="692" y="395"/>
                </a:moveTo>
                <a:cubicBezTo>
                  <a:pt x="692" y="395"/>
                  <a:pt x="694" y="397"/>
                  <a:pt x="694" y="397"/>
                </a:cubicBezTo>
                <a:cubicBezTo>
                  <a:pt x="694" y="397"/>
                  <a:pt x="694" y="397"/>
                  <a:pt x="694" y="397"/>
                </a:cubicBezTo>
                <a:cubicBezTo>
                  <a:pt x="708" y="394"/>
                  <a:pt x="723" y="393"/>
                  <a:pt x="739" y="393"/>
                </a:cubicBezTo>
                <a:cubicBezTo>
                  <a:pt x="868" y="393"/>
                  <a:pt x="972" y="498"/>
                  <a:pt x="972" y="627"/>
                </a:cubicBezTo>
                <a:cubicBezTo>
                  <a:pt x="972" y="706"/>
                  <a:pt x="933" y="776"/>
                  <a:pt x="872" y="818"/>
                </a:cubicBezTo>
                <a:cubicBezTo>
                  <a:pt x="872" y="818"/>
                  <a:pt x="872" y="818"/>
                  <a:pt x="872" y="818"/>
                </a:cubicBezTo>
                <a:cubicBezTo>
                  <a:pt x="891" y="806"/>
                  <a:pt x="911" y="792"/>
                  <a:pt x="931" y="774"/>
                </a:cubicBezTo>
                <a:cubicBezTo>
                  <a:pt x="1002" y="673"/>
                  <a:pt x="1001" y="598"/>
                  <a:pt x="1007" y="510"/>
                </a:cubicBezTo>
                <a:cubicBezTo>
                  <a:pt x="1018" y="354"/>
                  <a:pt x="937" y="208"/>
                  <a:pt x="825" y="115"/>
                </a:cubicBezTo>
                <a:cubicBezTo>
                  <a:pt x="797" y="92"/>
                  <a:pt x="768" y="72"/>
                  <a:pt x="736" y="55"/>
                </a:cubicBezTo>
                <a:cubicBezTo>
                  <a:pt x="735" y="56"/>
                  <a:pt x="735" y="56"/>
                  <a:pt x="735" y="56"/>
                </a:cubicBezTo>
                <a:cubicBezTo>
                  <a:pt x="666" y="20"/>
                  <a:pt x="588" y="0"/>
                  <a:pt x="504" y="0"/>
                </a:cubicBezTo>
                <a:cubicBezTo>
                  <a:pt x="226" y="0"/>
                  <a:pt x="0" y="226"/>
                  <a:pt x="0" y="504"/>
                </a:cubicBezTo>
                <a:cubicBezTo>
                  <a:pt x="0" y="685"/>
                  <a:pt x="95" y="843"/>
                  <a:pt x="237" y="932"/>
                </a:cubicBezTo>
                <a:cubicBezTo>
                  <a:pt x="244" y="936"/>
                  <a:pt x="250" y="940"/>
                  <a:pt x="257" y="943"/>
                </a:cubicBezTo>
                <a:cubicBezTo>
                  <a:pt x="256" y="928"/>
                  <a:pt x="255" y="913"/>
                  <a:pt x="255" y="898"/>
                </a:cubicBezTo>
                <a:cubicBezTo>
                  <a:pt x="255" y="643"/>
                  <a:pt x="449" y="433"/>
                  <a:pt x="692" y="395"/>
                </a:cubicBezTo>
                <a:close/>
                <a:moveTo>
                  <a:pt x="963" y="713"/>
                </a:moveTo>
                <a:cubicBezTo>
                  <a:pt x="963" y="714"/>
                  <a:pt x="963" y="714"/>
                  <a:pt x="963" y="714"/>
                </a:cubicBezTo>
                <a:cubicBezTo>
                  <a:pt x="963" y="714"/>
                  <a:pt x="963" y="713"/>
                  <a:pt x="963" y="713"/>
                </a:cubicBez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" name="Freeform 27"/>
          <p:cNvSpPr/>
          <p:nvPr/>
        </p:nvSpPr>
        <p:spPr bwMode="auto">
          <a:xfrm>
            <a:off x="4288976" y="2816298"/>
            <a:ext cx="3231693" cy="3199347"/>
          </a:xfrm>
          <a:custGeom>
            <a:avLst/>
            <a:gdLst>
              <a:gd name="T0" fmla="*/ 325 w 1020"/>
              <a:gd name="T1" fmla="*/ 421 h 1013"/>
              <a:gd name="T2" fmla="*/ 249 w 1020"/>
              <a:gd name="T3" fmla="*/ 230 h 1013"/>
              <a:gd name="T4" fmla="*/ 439 w 1020"/>
              <a:gd name="T5" fmla="*/ 2 h 1013"/>
              <a:gd name="T6" fmla="*/ 437 w 1020"/>
              <a:gd name="T7" fmla="*/ 0 h 1013"/>
              <a:gd name="T8" fmla="*/ 0 w 1020"/>
              <a:gd name="T9" fmla="*/ 503 h 1013"/>
              <a:gd name="T10" fmla="*/ 510 w 1020"/>
              <a:gd name="T11" fmla="*/ 1013 h 1013"/>
              <a:gd name="T12" fmla="*/ 1020 w 1020"/>
              <a:gd name="T13" fmla="*/ 503 h 1013"/>
              <a:gd name="T14" fmla="*/ 325 w 1020"/>
              <a:gd name="T15" fmla="*/ 421 h 1013"/>
              <a:gd name="connsiteX0" fmla="*/ 3025 w 10000"/>
              <a:gd name="connsiteY0" fmla="*/ 4286 h 10000"/>
              <a:gd name="connsiteX1" fmla="*/ 2441 w 10000"/>
              <a:gd name="connsiteY1" fmla="*/ 2270 h 10000"/>
              <a:gd name="connsiteX2" fmla="*/ 4304 w 10000"/>
              <a:gd name="connsiteY2" fmla="*/ 20 h 10000"/>
              <a:gd name="connsiteX3" fmla="*/ 4284 w 10000"/>
              <a:gd name="connsiteY3" fmla="*/ 0 h 10000"/>
              <a:gd name="connsiteX4" fmla="*/ 0 w 10000"/>
              <a:gd name="connsiteY4" fmla="*/ 4965 h 10000"/>
              <a:gd name="connsiteX5" fmla="*/ 5000 w 10000"/>
              <a:gd name="connsiteY5" fmla="*/ 10000 h 10000"/>
              <a:gd name="connsiteX6" fmla="*/ 10000 w 10000"/>
              <a:gd name="connsiteY6" fmla="*/ 4965 h 10000"/>
              <a:gd name="connsiteX7" fmla="*/ 3025 w 10000"/>
              <a:gd name="connsiteY7" fmla="*/ 4286 h 10000"/>
              <a:gd name="connsiteX0-1" fmla="*/ 3025 w 10000"/>
              <a:gd name="connsiteY0-2" fmla="*/ 4286 h 10000"/>
              <a:gd name="connsiteX1-3" fmla="*/ 2441 w 10000"/>
              <a:gd name="connsiteY1-4" fmla="*/ 2270 h 10000"/>
              <a:gd name="connsiteX2-5" fmla="*/ 4304 w 10000"/>
              <a:gd name="connsiteY2-6" fmla="*/ 20 h 10000"/>
              <a:gd name="connsiteX3-7" fmla="*/ 4284 w 10000"/>
              <a:gd name="connsiteY3-8" fmla="*/ 0 h 10000"/>
              <a:gd name="connsiteX4-9" fmla="*/ 0 w 10000"/>
              <a:gd name="connsiteY4-10" fmla="*/ 4965 h 10000"/>
              <a:gd name="connsiteX5-11" fmla="*/ 5000 w 10000"/>
              <a:gd name="connsiteY5-12" fmla="*/ 10000 h 10000"/>
              <a:gd name="connsiteX6-13" fmla="*/ 10000 w 10000"/>
              <a:gd name="connsiteY6-14" fmla="*/ 4965 h 10000"/>
              <a:gd name="connsiteX7-15" fmla="*/ 3025 w 10000"/>
              <a:gd name="connsiteY7-16" fmla="*/ 4286 h 10000"/>
              <a:gd name="connsiteX0-17" fmla="*/ 3025 w 10000"/>
              <a:gd name="connsiteY0-18" fmla="*/ 4286 h 10000"/>
              <a:gd name="connsiteX1-19" fmla="*/ 2572 w 10000"/>
              <a:gd name="connsiteY1-20" fmla="*/ 3409 h 10000"/>
              <a:gd name="connsiteX2-21" fmla="*/ 2441 w 10000"/>
              <a:gd name="connsiteY2-22" fmla="*/ 2270 h 10000"/>
              <a:gd name="connsiteX3-23" fmla="*/ 4304 w 10000"/>
              <a:gd name="connsiteY3-24" fmla="*/ 20 h 10000"/>
              <a:gd name="connsiteX4-25" fmla="*/ 4284 w 10000"/>
              <a:gd name="connsiteY4-26" fmla="*/ 0 h 10000"/>
              <a:gd name="connsiteX5-27" fmla="*/ 0 w 10000"/>
              <a:gd name="connsiteY5-28" fmla="*/ 4965 h 10000"/>
              <a:gd name="connsiteX6-29" fmla="*/ 5000 w 10000"/>
              <a:gd name="connsiteY6-30" fmla="*/ 10000 h 10000"/>
              <a:gd name="connsiteX7-31" fmla="*/ 10000 w 10000"/>
              <a:gd name="connsiteY7-32" fmla="*/ 4965 h 10000"/>
              <a:gd name="connsiteX8" fmla="*/ 3025 w 10000"/>
              <a:gd name="connsiteY8" fmla="*/ 4286 h 10000"/>
              <a:gd name="connsiteX0-33" fmla="*/ 5718 w 10000"/>
              <a:gd name="connsiteY0-34" fmla="*/ 5877 h 10000"/>
              <a:gd name="connsiteX1-35" fmla="*/ 2572 w 10000"/>
              <a:gd name="connsiteY1-36" fmla="*/ 3409 h 10000"/>
              <a:gd name="connsiteX2-37" fmla="*/ 2441 w 10000"/>
              <a:gd name="connsiteY2-38" fmla="*/ 2270 h 10000"/>
              <a:gd name="connsiteX3-39" fmla="*/ 4304 w 10000"/>
              <a:gd name="connsiteY3-40" fmla="*/ 20 h 10000"/>
              <a:gd name="connsiteX4-41" fmla="*/ 4284 w 10000"/>
              <a:gd name="connsiteY4-42" fmla="*/ 0 h 10000"/>
              <a:gd name="connsiteX5-43" fmla="*/ 0 w 10000"/>
              <a:gd name="connsiteY5-44" fmla="*/ 4965 h 10000"/>
              <a:gd name="connsiteX6-45" fmla="*/ 5000 w 10000"/>
              <a:gd name="connsiteY6-46" fmla="*/ 10000 h 10000"/>
              <a:gd name="connsiteX7-47" fmla="*/ 10000 w 10000"/>
              <a:gd name="connsiteY7-48" fmla="*/ 4965 h 10000"/>
              <a:gd name="connsiteX8-49" fmla="*/ 5718 w 10000"/>
              <a:gd name="connsiteY8-50" fmla="*/ 5877 h 10000"/>
              <a:gd name="connsiteX0-51" fmla="*/ 5718 w 10000"/>
              <a:gd name="connsiteY0-52" fmla="*/ 5877 h 10000"/>
              <a:gd name="connsiteX1-53" fmla="*/ 2572 w 10000"/>
              <a:gd name="connsiteY1-54" fmla="*/ 3409 h 10000"/>
              <a:gd name="connsiteX2-55" fmla="*/ 2441 w 10000"/>
              <a:gd name="connsiteY2-56" fmla="*/ 2270 h 10000"/>
              <a:gd name="connsiteX3-57" fmla="*/ 4304 w 10000"/>
              <a:gd name="connsiteY3-58" fmla="*/ 20 h 10000"/>
              <a:gd name="connsiteX4-59" fmla="*/ 4284 w 10000"/>
              <a:gd name="connsiteY4-60" fmla="*/ 0 h 10000"/>
              <a:gd name="connsiteX5-61" fmla="*/ 0 w 10000"/>
              <a:gd name="connsiteY5-62" fmla="*/ 4965 h 10000"/>
              <a:gd name="connsiteX6-63" fmla="*/ 5000 w 10000"/>
              <a:gd name="connsiteY6-64" fmla="*/ 10000 h 10000"/>
              <a:gd name="connsiteX7-65" fmla="*/ 10000 w 10000"/>
              <a:gd name="connsiteY7-66" fmla="*/ 4965 h 10000"/>
              <a:gd name="connsiteX8-67" fmla="*/ 5718 w 10000"/>
              <a:gd name="connsiteY8-68" fmla="*/ 5877 h 10000"/>
              <a:gd name="connsiteX0-69" fmla="*/ 5718 w 10000"/>
              <a:gd name="connsiteY0-70" fmla="*/ 5877 h 10000"/>
              <a:gd name="connsiteX1-71" fmla="*/ 2572 w 10000"/>
              <a:gd name="connsiteY1-72" fmla="*/ 3409 h 10000"/>
              <a:gd name="connsiteX2-73" fmla="*/ 2441 w 10000"/>
              <a:gd name="connsiteY2-74" fmla="*/ 2270 h 10000"/>
              <a:gd name="connsiteX3-75" fmla="*/ 4304 w 10000"/>
              <a:gd name="connsiteY3-76" fmla="*/ 20 h 10000"/>
              <a:gd name="connsiteX4-77" fmla="*/ 4284 w 10000"/>
              <a:gd name="connsiteY4-78" fmla="*/ 0 h 10000"/>
              <a:gd name="connsiteX5-79" fmla="*/ 0 w 10000"/>
              <a:gd name="connsiteY5-80" fmla="*/ 4965 h 10000"/>
              <a:gd name="connsiteX6-81" fmla="*/ 5000 w 10000"/>
              <a:gd name="connsiteY6-82" fmla="*/ 10000 h 10000"/>
              <a:gd name="connsiteX7-83" fmla="*/ 10000 w 10000"/>
              <a:gd name="connsiteY7-84" fmla="*/ 4965 h 10000"/>
              <a:gd name="connsiteX8-85" fmla="*/ 5718 w 10000"/>
              <a:gd name="connsiteY8-86" fmla="*/ 5877 h 10000"/>
              <a:gd name="connsiteX0-87" fmla="*/ 5718 w 10030"/>
              <a:gd name="connsiteY0-88" fmla="*/ 5877 h 10000"/>
              <a:gd name="connsiteX1-89" fmla="*/ 2572 w 10030"/>
              <a:gd name="connsiteY1-90" fmla="*/ 3409 h 10000"/>
              <a:gd name="connsiteX2-91" fmla="*/ 2441 w 10030"/>
              <a:gd name="connsiteY2-92" fmla="*/ 2270 h 10000"/>
              <a:gd name="connsiteX3-93" fmla="*/ 4304 w 10030"/>
              <a:gd name="connsiteY3-94" fmla="*/ 20 h 10000"/>
              <a:gd name="connsiteX4-95" fmla="*/ 4284 w 10030"/>
              <a:gd name="connsiteY4-96" fmla="*/ 0 h 10000"/>
              <a:gd name="connsiteX5-97" fmla="*/ 0 w 10030"/>
              <a:gd name="connsiteY5-98" fmla="*/ 4965 h 10000"/>
              <a:gd name="connsiteX6-99" fmla="*/ 5000 w 10030"/>
              <a:gd name="connsiteY6-100" fmla="*/ 10000 h 10000"/>
              <a:gd name="connsiteX7-101" fmla="*/ 10030 w 10030"/>
              <a:gd name="connsiteY7-102" fmla="*/ 5010 h 10000"/>
              <a:gd name="connsiteX8-103" fmla="*/ 5718 w 10030"/>
              <a:gd name="connsiteY8-104" fmla="*/ 5877 h 10000"/>
              <a:gd name="connsiteX0-105" fmla="*/ 5718 w 10030"/>
              <a:gd name="connsiteY0-106" fmla="*/ 5877 h 10000"/>
              <a:gd name="connsiteX1-107" fmla="*/ 2572 w 10030"/>
              <a:gd name="connsiteY1-108" fmla="*/ 3409 h 10000"/>
              <a:gd name="connsiteX2-109" fmla="*/ 2441 w 10030"/>
              <a:gd name="connsiteY2-110" fmla="*/ 2270 h 10000"/>
              <a:gd name="connsiteX3-111" fmla="*/ 4304 w 10030"/>
              <a:gd name="connsiteY3-112" fmla="*/ 20 h 10000"/>
              <a:gd name="connsiteX4-113" fmla="*/ 4284 w 10030"/>
              <a:gd name="connsiteY4-114" fmla="*/ 0 h 10000"/>
              <a:gd name="connsiteX5-115" fmla="*/ 0 w 10030"/>
              <a:gd name="connsiteY5-116" fmla="*/ 4965 h 10000"/>
              <a:gd name="connsiteX6-117" fmla="*/ 5000 w 10030"/>
              <a:gd name="connsiteY6-118" fmla="*/ 10000 h 10000"/>
              <a:gd name="connsiteX7-119" fmla="*/ 10030 w 10030"/>
              <a:gd name="connsiteY7-120" fmla="*/ 5010 h 10000"/>
              <a:gd name="connsiteX8-121" fmla="*/ 5718 w 10030"/>
              <a:gd name="connsiteY8-122" fmla="*/ 5877 h 10000"/>
              <a:gd name="connsiteX0-123" fmla="*/ 5718 w 10030"/>
              <a:gd name="connsiteY0-124" fmla="*/ 5877 h 10000"/>
              <a:gd name="connsiteX1-125" fmla="*/ 2572 w 10030"/>
              <a:gd name="connsiteY1-126" fmla="*/ 3409 h 10000"/>
              <a:gd name="connsiteX2-127" fmla="*/ 2441 w 10030"/>
              <a:gd name="connsiteY2-128" fmla="*/ 2270 h 10000"/>
              <a:gd name="connsiteX3-129" fmla="*/ 4304 w 10030"/>
              <a:gd name="connsiteY3-130" fmla="*/ 20 h 10000"/>
              <a:gd name="connsiteX4-131" fmla="*/ 4284 w 10030"/>
              <a:gd name="connsiteY4-132" fmla="*/ 0 h 10000"/>
              <a:gd name="connsiteX5-133" fmla="*/ 0 w 10030"/>
              <a:gd name="connsiteY5-134" fmla="*/ 4965 h 10000"/>
              <a:gd name="connsiteX6-135" fmla="*/ 5000 w 10030"/>
              <a:gd name="connsiteY6-136" fmla="*/ 10000 h 10000"/>
              <a:gd name="connsiteX7-137" fmla="*/ 10030 w 10030"/>
              <a:gd name="connsiteY7-138" fmla="*/ 5010 h 10000"/>
              <a:gd name="connsiteX8-139" fmla="*/ 5718 w 10030"/>
              <a:gd name="connsiteY8-140" fmla="*/ 5877 h 10000"/>
              <a:gd name="connsiteX0-141" fmla="*/ 5718 w 10030"/>
              <a:gd name="connsiteY0-142" fmla="*/ 5877 h 10000"/>
              <a:gd name="connsiteX1-143" fmla="*/ 2808 w 10030"/>
              <a:gd name="connsiteY1-144" fmla="*/ 3930 h 10000"/>
              <a:gd name="connsiteX2-145" fmla="*/ 2441 w 10030"/>
              <a:gd name="connsiteY2-146" fmla="*/ 2270 h 10000"/>
              <a:gd name="connsiteX3-147" fmla="*/ 4304 w 10030"/>
              <a:gd name="connsiteY3-148" fmla="*/ 20 h 10000"/>
              <a:gd name="connsiteX4-149" fmla="*/ 4284 w 10030"/>
              <a:gd name="connsiteY4-150" fmla="*/ 0 h 10000"/>
              <a:gd name="connsiteX5-151" fmla="*/ 0 w 10030"/>
              <a:gd name="connsiteY5-152" fmla="*/ 4965 h 10000"/>
              <a:gd name="connsiteX6-153" fmla="*/ 5000 w 10030"/>
              <a:gd name="connsiteY6-154" fmla="*/ 10000 h 10000"/>
              <a:gd name="connsiteX7-155" fmla="*/ 10030 w 10030"/>
              <a:gd name="connsiteY7-156" fmla="*/ 5010 h 10000"/>
              <a:gd name="connsiteX8-157" fmla="*/ 5718 w 10030"/>
              <a:gd name="connsiteY8-158" fmla="*/ 5877 h 10000"/>
              <a:gd name="connsiteX0-159" fmla="*/ 5718 w 10030"/>
              <a:gd name="connsiteY0-160" fmla="*/ 5877 h 10000"/>
              <a:gd name="connsiteX1-161" fmla="*/ 2808 w 10030"/>
              <a:gd name="connsiteY1-162" fmla="*/ 3930 h 10000"/>
              <a:gd name="connsiteX2-163" fmla="*/ 2441 w 10030"/>
              <a:gd name="connsiteY2-164" fmla="*/ 2270 h 10000"/>
              <a:gd name="connsiteX3-165" fmla="*/ 4304 w 10030"/>
              <a:gd name="connsiteY3-166" fmla="*/ 20 h 10000"/>
              <a:gd name="connsiteX4-167" fmla="*/ 4284 w 10030"/>
              <a:gd name="connsiteY4-168" fmla="*/ 0 h 10000"/>
              <a:gd name="connsiteX5-169" fmla="*/ 0 w 10030"/>
              <a:gd name="connsiteY5-170" fmla="*/ 4965 h 10000"/>
              <a:gd name="connsiteX6-171" fmla="*/ 5000 w 10030"/>
              <a:gd name="connsiteY6-172" fmla="*/ 10000 h 10000"/>
              <a:gd name="connsiteX7-173" fmla="*/ 10030 w 10030"/>
              <a:gd name="connsiteY7-174" fmla="*/ 5010 h 10000"/>
              <a:gd name="connsiteX8-175" fmla="*/ 5718 w 10030"/>
              <a:gd name="connsiteY8-176" fmla="*/ 5877 h 10000"/>
              <a:gd name="connsiteX0-177" fmla="*/ 5718 w 10030"/>
              <a:gd name="connsiteY0-178" fmla="*/ 5877 h 10000"/>
              <a:gd name="connsiteX1-179" fmla="*/ 2808 w 10030"/>
              <a:gd name="connsiteY1-180" fmla="*/ 3930 h 10000"/>
              <a:gd name="connsiteX2-181" fmla="*/ 2441 w 10030"/>
              <a:gd name="connsiteY2-182" fmla="*/ 2270 h 10000"/>
              <a:gd name="connsiteX3-183" fmla="*/ 4304 w 10030"/>
              <a:gd name="connsiteY3-184" fmla="*/ 20 h 10000"/>
              <a:gd name="connsiteX4-185" fmla="*/ 4284 w 10030"/>
              <a:gd name="connsiteY4-186" fmla="*/ 0 h 10000"/>
              <a:gd name="connsiteX5-187" fmla="*/ 0 w 10030"/>
              <a:gd name="connsiteY5-188" fmla="*/ 4965 h 10000"/>
              <a:gd name="connsiteX6-189" fmla="*/ 5000 w 10030"/>
              <a:gd name="connsiteY6-190" fmla="*/ 10000 h 10000"/>
              <a:gd name="connsiteX7-191" fmla="*/ 10030 w 10030"/>
              <a:gd name="connsiteY7-192" fmla="*/ 5010 h 10000"/>
              <a:gd name="connsiteX8-193" fmla="*/ 5718 w 10030"/>
              <a:gd name="connsiteY8-194" fmla="*/ 5877 h 10000"/>
              <a:gd name="connsiteX0-195" fmla="*/ 5718 w 10030"/>
              <a:gd name="connsiteY0-196" fmla="*/ 5877 h 10000"/>
              <a:gd name="connsiteX1-197" fmla="*/ 2808 w 10030"/>
              <a:gd name="connsiteY1-198" fmla="*/ 3930 h 10000"/>
              <a:gd name="connsiteX2-199" fmla="*/ 2441 w 10030"/>
              <a:gd name="connsiteY2-200" fmla="*/ 2270 h 10000"/>
              <a:gd name="connsiteX3-201" fmla="*/ 4304 w 10030"/>
              <a:gd name="connsiteY3-202" fmla="*/ 20 h 10000"/>
              <a:gd name="connsiteX4-203" fmla="*/ 4284 w 10030"/>
              <a:gd name="connsiteY4-204" fmla="*/ 0 h 10000"/>
              <a:gd name="connsiteX5-205" fmla="*/ 0 w 10030"/>
              <a:gd name="connsiteY5-206" fmla="*/ 4965 h 10000"/>
              <a:gd name="connsiteX6-207" fmla="*/ 5000 w 10030"/>
              <a:gd name="connsiteY6-208" fmla="*/ 10000 h 10000"/>
              <a:gd name="connsiteX7-209" fmla="*/ 10030 w 10030"/>
              <a:gd name="connsiteY7-210" fmla="*/ 5010 h 10000"/>
              <a:gd name="connsiteX8-211" fmla="*/ 5718 w 10030"/>
              <a:gd name="connsiteY8-212" fmla="*/ 5877 h 10000"/>
              <a:gd name="connsiteX0-213" fmla="*/ 5718 w 10030"/>
              <a:gd name="connsiteY0-214" fmla="*/ 5907 h 10000"/>
              <a:gd name="connsiteX1-215" fmla="*/ 2808 w 10030"/>
              <a:gd name="connsiteY1-216" fmla="*/ 3930 h 10000"/>
              <a:gd name="connsiteX2-217" fmla="*/ 2441 w 10030"/>
              <a:gd name="connsiteY2-218" fmla="*/ 2270 h 10000"/>
              <a:gd name="connsiteX3-219" fmla="*/ 4304 w 10030"/>
              <a:gd name="connsiteY3-220" fmla="*/ 20 h 10000"/>
              <a:gd name="connsiteX4-221" fmla="*/ 4284 w 10030"/>
              <a:gd name="connsiteY4-222" fmla="*/ 0 h 10000"/>
              <a:gd name="connsiteX5-223" fmla="*/ 0 w 10030"/>
              <a:gd name="connsiteY5-224" fmla="*/ 4965 h 10000"/>
              <a:gd name="connsiteX6-225" fmla="*/ 5000 w 10030"/>
              <a:gd name="connsiteY6-226" fmla="*/ 10000 h 10000"/>
              <a:gd name="connsiteX7-227" fmla="*/ 10030 w 10030"/>
              <a:gd name="connsiteY7-228" fmla="*/ 5010 h 10000"/>
              <a:gd name="connsiteX8-229" fmla="*/ 5718 w 10030"/>
              <a:gd name="connsiteY8-230" fmla="*/ 5907 h 10000"/>
              <a:gd name="connsiteX0-231" fmla="*/ 5718 w 10030"/>
              <a:gd name="connsiteY0-232" fmla="*/ 5907 h 10000"/>
              <a:gd name="connsiteX1-233" fmla="*/ 2808 w 10030"/>
              <a:gd name="connsiteY1-234" fmla="*/ 3930 h 10000"/>
              <a:gd name="connsiteX2-235" fmla="*/ 2441 w 10030"/>
              <a:gd name="connsiteY2-236" fmla="*/ 2270 h 10000"/>
              <a:gd name="connsiteX3-237" fmla="*/ 4304 w 10030"/>
              <a:gd name="connsiteY3-238" fmla="*/ 20 h 10000"/>
              <a:gd name="connsiteX4-239" fmla="*/ 4284 w 10030"/>
              <a:gd name="connsiteY4-240" fmla="*/ 0 h 10000"/>
              <a:gd name="connsiteX5-241" fmla="*/ 0 w 10030"/>
              <a:gd name="connsiteY5-242" fmla="*/ 4965 h 10000"/>
              <a:gd name="connsiteX6-243" fmla="*/ 5000 w 10030"/>
              <a:gd name="connsiteY6-244" fmla="*/ 10000 h 10000"/>
              <a:gd name="connsiteX7-245" fmla="*/ 10030 w 10030"/>
              <a:gd name="connsiteY7-246" fmla="*/ 5010 h 10000"/>
              <a:gd name="connsiteX8-247" fmla="*/ 5718 w 10030"/>
              <a:gd name="connsiteY8-248" fmla="*/ 5907 h 10000"/>
              <a:gd name="connsiteX0-249" fmla="*/ 5718 w 10030"/>
              <a:gd name="connsiteY0-250" fmla="*/ 5907 h 10000"/>
              <a:gd name="connsiteX1-251" fmla="*/ 2808 w 10030"/>
              <a:gd name="connsiteY1-252" fmla="*/ 3930 h 10000"/>
              <a:gd name="connsiteX2-253" fmla="*/ 2441 w 10030"/>
              <a:gd name="connsiteY2-254" fmla="*/ 2270 h 10000"/>
              <a:gd name="connsiteX3-255" fmla="*/ 4304 w 10030"/>
              <a:gd name="connsiteY3-256" fmla="*/ 20 h 10000"/>
              <a:gd name="connsiteX4-257" fmla="*/ 4284 w 10030"/>
              <a:gd name="connsiteY4-258" fmla="*/ 0 h 10000"/>
              <a:gd name="connsiteX5-259" fmla="*/ 0 w 10030"/>
              <a:gd name="connsiteY5-260" fmla="*/ 4965 h 10000"/>
              <a:gd name="connsiteX6-261" fmla="*/ 5000 w 10030"/>
              <a:gd name="connsiteY6-262" fmla="*/ 10000 h 10000"/>
              <a:gd name="connsiteX7-263" fmla="*/ 10030 w 10030"/>
              <a:gd name="connsiteY7-264" fmla="*/ 5010 h 10000"/>
              <a:gd name="connsiteX8-265" fmla="*/ 5718 w 10030"/>
              <a:gd name="connsiteY8-266" fmla="*/ 5907 h 10000"/>
              <a:gd name="connsiteX0-267" fmla="*/ 5718 w 10030"/>
              <a:gd name="connsiteY0-268" fmla="*/ 5907 h 10000"/>
              <a:gd name="connsiteX1-269" fmla="*/ 2808 w 10030"/>
              <a:gd name="connsiteY1-270" fmla="*/ 3930 h 10000"/>
              <a:gd name="connsiteX2-271" fmla="*/ 2441 w 10030"/>
              <a:gd name="connsiteY2-272" fmla="*/ 2270 h 10000"/>
              <a:gd name="connsiteX3-273" fmla="*/ 4304 w 10030"/>
              <a:gd name="connsiteY3-274" fmla="*/ 20 h 10000"/>
              <a:gd name="connsiteX4-275" fmla="*/ 4284 w 10030"/>
              <a:gd name="connsiteY4-276" fmla="*/ 0 h 10000"/>
              <a:gd name="connsiteX5-277" fmla="*/ 0 w 10030"/>
              <a:gd name="connsiteY5-278" fmla="*/ 4965 h 10000"/>
              <a:gd name="connsiteX6-279" fmla="*/ 5000 w 10030"/>
              <a:gd name="connsiteY6-280" fmla="*/ 10000 h 10000"/>
              <a:gd name="connsiteX7-281" fmla="*/ 10030 w 10030"/>
              <a:gd name="connsiteY7-282" fmla="*/ 5010 h 10000"/>
              <a:gd name="connsiteX8-283" fmla="*/ 5718 w 10030"/>
              <a:gd name="connsiteY8-284" fmla="*/ 5907 h 10000"/>
              <a:gd name="connsiteX0-285" fmla="*/ 5718 w 10030"/>
              <a:gd name="connsiteY0-286" fmla="*/ 5907 h 10000"/>
              <a:gd name="connsiteX1-287" fmla="*/ 2808 w 10030"/>
              <a:gd name="connsiteY1-288" fmla="*/ 3930 h 10000"/>
              <a:gd name="connsiteX2-289" fmla="*/ 2441 w 10030"/>
              <a:gd name="connsiteY2-290" fmla="*/ 2270 h 10000"/>
              <a:gd name="connsiteX3-291" fmla="*/ 4304 w 10030"/>
              <a:gd name="connsiteY3-292" fmla="*/ 20 h 10000"/>
              <a:gd name="connsiteX4-293" fmla="*/ 4284 w 10030"/>
              <a:gd name="connsiteY4-294" fmla="*/ 0 h 10000"/>
              <a:gd name="connsiteX5-295" fmla="*/ 0 w 10030"/>
              <a:gd name="connsiteY5-296" fmla="*/ 4965 h 10000"/>
              <a:gd name="connsiteX6-297" fmla="*/ 5000 w 10030"/>
              <a:gd name="connsiteY6-298" fmla="*/ 10000 h 10000"/>
              <a:gd name="connsiteX7-299" fmla="*/ 10030 w 10030"/>
              <a:gd name="connsiteY7-300" fmla="*/ 5010 h 10000"/>
              <a:gd name="connsiteX8-301" fmla="*/ 5718 w 10030"/>
              <a:gd name="connsiteY8-302" fmla="*/ 5907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49" y="connsiteY8-50"/>
              </a:cxn>
            </a:cxnLst>
            <a:rect l="l" t="t" r="r" b="b"/>
            <a:pathLst>
              <a:path w="10030" h="10000">
                <a:moveTo>
                  <a:pt x="5718" y="5907"/>
                </a:moveTo>
                <a:cubicBezTo>
                  <a:pt x="3955" y="5310"/>
                  <a:pt x="3378" y="4697"/>
                  <a:pt x="2808" y="3930"/>
                </a:cubicBezTo>
                <a:cubicBezTo>
                  <a:pt x="2711" y="3594"/>
                  <a:pt x="2468" y="3264"/>
                  <a:pt x="2441" y="2270"/>
                </a:cubicBezTo>
                <a:cubicBezTo>
                  <a:pt x="2414" y="1289"/>
                  <a:pt x="3157" y="336"/>
                  <a:pt x="4304" y="20"/>
                </a:cubicBezTo>
                <a:lnTo>
                  <a:pt x="4284" y="0"/>
                </a:lnTo>
                <a:cubicBezTo>
                  <a:pt x="1902" y="375"/>
                  <a:pt x="0" y="2448"/>
                  <a:pt x="0" y="4965"/>
                </a:cubicBezTo>
                <a:cubicBezTo>
                  <a:pt x="0" y="7749"/>
                  <a:pt x="2235" y="10000"/>
                  <a:pt x="5000" y="10000"/>
                </a:cubicBezTo>
                <a:cubicBezTo>
                  <a:pt x="7765" y="10000"/>
                  <a:pt x="10030" y="7794"/>
                  <a:pt x="10030" y="5010"/>
                </a:cubicBezTo>
                <a:cubicBezTo>
                  <a:pt x="10030" y="5010"/>
                  <a:pt x="8299" y="6643"/>
                  <a:pt x="5718" y="590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" name="Freeform 50"/>
          <p:cNvSpPr>
            <a:spLocks noEditPoints="1"/>
          </p:cNvSpPr>
          <p:nvPr/>
        </p:nvSpPr>
        <p:spPr bwMode="auto">
          <a:xfrm>
            <a:off x="7052620" y="2896873"/>
            <a:ext cx="747328" cy="525950"/>
          </a:xfrm>
          <a:custGeom>
            <a:avLst/>
            <a:gdLst>
              <a:gd name="T0" fmla="*/ 0 w 530"/>
              <a:gd name="T1" fmla="*/ 373 h 373"/>
              <a:gd name="T2" fmla="*/ 530 w 530"/>
              <a:gd name="T3" fmla="*/ 373 h 373"/>
              <a:gd name="T4" fmla="*/ 530 w 530"/>
              <a:gd name="T5" fmla="*/ 0 h 373"/>
              <a:gd name="T6" fmla="*/ 0 w 530"/>
              <a:gd name="T7" fmla="*/ 0 h 373"/>
              <a:gd name="T8" fmla="*/ 0 w 530"/>
              <a:gd name="T9" fmla="*/ 373 h 373"/>
              <a:gd name="T10" fmla="*/ 510 w 530"/>
              <a:gd name="T11" fmla="*/ 36 h 373"/>
              <a:gd name="T12" fmla="*/ 343 w 530"/>
              <a:gd name="T13" fmla="*/ 183 h 373"/>
              <a:gd name="T14" fmla="*/ 510 w 530"/>
              <a:gd name="T15" fmla="*/ 337 h 373"/>
              <a:gd name="T16" fmla="*/ 510 w 530"/>
              <a:gd name="T17" fmla="*/ 354 h 373"/>
              <a:gd name="T18" fmla="*/ 321 w 530"/>
              <a:gd name="T19" fmla="*/ 200 h 373"/>
              <a:gd name="T20" fmla="*/ 264 w 530"/>
              <a:gd name="T21" fmla="*/ 248 h 373"/>
              <a:gd name="T22" fmla="*/ 206 w 530"/>
              <a:gd name="T23" fmla="*/ 200 h 373"/>
              <a:gd name="T24" fmla="*/ 17 w 530"/>
              <a:gd name="T25" fmla="*/ 354 h 373"/>
              <a:gd name="T26" fmla="*/ 17 w 530"/>
              <a:gd name="T27" fmla="*/ 337 h 373"/>
              <a:gd name="T28" fmla="*/ 187 w 530"/>
              <a:gd name="T29" fmla="*/ 183 h 373"/>
              <a:gd name="T30" fmla="*/ 17 w 530"/>
              <a:gd name="T31" fmla="*/ 36 h 373"/>
              <a:gd name="T32" fmla="*/ 17 w 530"/>
              <a:gd name="T33" fmla="*/ 19 h 373"/>
              <a:gd name="T34" fmla="*/ 264 w 530"/>
              <a:gd name="T35" fmla="*/ 195 h 373"/>
              <a:gd name="T36" fmla="*/ 510 w 530"/>
              <a:gd name="T37" fmla="*/ 19 h 373"/>
              <a:gd name="T38" fmla="*/ 510 w 530"/>
              <a:gd name="T39" fmla="*/ 36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30" h="373">
                <a:moveTo>
                  <a:pt x="0" y="373"/>
                </a:moveTo>
                <a:lnTo>
                  <a:pt x="530" y="373"/>
                </a:lnTo>
                <a:lnTo>
                  <a:pt x="530" y="0"/>
                </a:lnTo>
                <a:lnTo>
                  <a:pt x="0" y="0"/>
                </a:lnTo>
                <a:lnTo>
                  <a:pt x="0" y="373"/>
                </a:lnTo>
                <a:close/>
                <a:moveTo>
                  <a:pt x="510" y="36"/>
                </a:moveTo>
                <a:lnTo>
                  <a:pt x="343" y="183"/>
                </a:lnTo>
                <a:lnTo>
                  <a:pt x="510" y="337"/>
                </a:lnTo>
                <a:lnTo>
                  <a:pt x="510" y="354"/>
                </a:lnTo>
                <a:lnTo>
                  <a:pt x="321" y="200"/>
                </a:lnTo>
                <a:lnTo>
                  <a:pt x="264" y="248"/>
                </a:lnTo>
                <a:lnTo>
                  <a:pt x="206" y="200"/>
                </a:lnTo>
                <a:lnTo>
                  <a:pt x="17" y="354"/>
                </a:lnTo>
                <a:lnTo>
                  <a:pt x="17" y="337"/>
                </a:lnTo>
                <a:lnTo>
                  <a:pt x="187" y="183"/>
                </a:lnTo>
                <a:lnTo>
                  <a:pt x="17" y="36"/>
                </a:lnTo>
                <a:lnTo>
                  <a:pt x="17" y="19"/>
                </a:lnTo>
                <a:lnTo>
                  <a:pt x="264" y="195"/>
                </a:lnTo>
                <a:lnTo>
                  <a:pt x="510" y="19"/>
                </a:lnTo>
                <a:lnTo>
                  <a:pt x="510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6" name="Freeform 51"/>
          <p:cNvSpPr>
            <a:spLocks noEditPoints="1"/>
          </p:cNvSpPr>
          <p:nvPr/>
        </p:nvSpPr>
        <p:spPr bwMode="auto">
          <a:xfrm>
            <a:off x="4288976" y="2071162"/>
            <a:ext cx="708543" cy="707220"/>
          </a:xfrm>
          <a:custGeom>
            <a:avLst/>
            <a:gdLst>
              <a:gd name="T0" fmla="*/ 120 w 223"/>
              <a:gd name="T1" fmla="*/ 86 h 223"/>
              <a:gd name="T2" fmla="*/ 120 w 223"/>
              <a:gd name="T3" fmla="*/ 69 h 223"/>
              <a:gd name="T4" fmla="*/ 163 w 223"/>
              <a:gd name="T5" fmla="*/ 69 h 223"/>
              <a:gd name="T6" fmla="*/ 163 w 223"/>
              <a:gd name="T7" fmla="*/ 0 h 223"/>
              <a:gd name="T8" fmla="*/ 60 w 223"/>
              <a:gd name="T9" fmla="*/ 0 h 223"/>
              <a:gd name="T10" fmla="*/ 60 w 223"/>
              <a:gd name="T11" fmla="*/ 69 h 223"/>
              <a:gd name="T12" fmla="*/ 103 w 223"/>
              <a:gd name="T13" fmla="*/ 69 h 223"/>
              <a:gd name="T14" fmla="*/ 103 w 223"/>
              <a:gd name="T15" fmla="*/ 86 h 223"/>
              <a:gd name="T16" fmla="*/ 43 w 223"/>
              <a:gd name="T17" fmla="*/ 86 h 223"/>
              <a:gd name="T18" fmla="*/ 43 w 223"/>
              <a:gd name="T19" fmla="*/ 78 h 223"/>
              <a:gd name="T20" fmla="*/ 18 w 223"/>
              <a:gd name="T21" fmla="*/ 78 h 223"/>
              <a:gd name="T22" fmla="*/ 18 w 223"/>
              <a:gd name="T23" fmla="*/ 86 h 223"/>
              <a:gd name="T24" fmla="*/ 0 w 223"/>
              <a:gd name="T25" fmla="*/ 86 h 223"/>
              <a:gd name="T26" fmla="*/ 0 w 223"/>
              <a:gd name="T27" fmla="*/ 223 h 223"/>
              <a:gd name="T28" fmla="*/ 223 w 223"/>
              <a:gd name="T29" fmla="*/ 223 h 223"/>
              <a:gd name="T30" fmla="*/ 223 w 223"/>
              <a:gd name="T31" fmla="*/ 86 h 223"/>
              <a:gd name="T32" fmla="*/ 120 w 223"/>
              <a:gd name="T33" fmla="*/ 86 h 223"/>
              <a:gd name="T34" fmla="*/ 69 w 223"/>
              <a:gd name="T35" fmla="*/ 9 h 223"/>
              <a:gd name="T36" fmla="*/ 155 w 223"/>
              <a:gd name="T37" fmla="*/ 9 h 223"/>
              <a:gd name="T38" fmla="*/ 155 w 223"/>
              <a:gd name="T39" fmla="*/ 60 h 223"/>
              <a:gd name="T40" fmla="*/ 69 w 223"/>
              <a:gd name="T41" fmla="*/ 60 h 223"/>
              <a:gd name="T42" fmla="*/ 69 w 223"/>
              <a:gd name="T43" fmla="*/ 9 h 223"/>
              <a:gd name="T44" fmla="*/ 112 w 223"/>
              <a:gd name="T45" fmla="*/ 198 h 223"/>
              <a:gd name="T46" fmla="*/ 69 w 223"/>
              <a:gd name="T47" fmla="*/ 155 h 223"/>
              <a:gd name="T48" fmla="*/ 112 w 223"/>
              <a:gd name="T49" fmla="*/ 112 h 223"/>
              <a:gd name="T50" fmla="*/ 155 w 223"/>
              <a:gd name="T51" fmla="*/ 155 h 223"/>
              <a:gd name="T52" fmla="*/ 112 w 223"/>
              <a:gd name="T53" fmla="*/ 198 h 223"/>
              <a:gd name="T54" fmla="*/ 206 w 223"/>
              <a:gd name="T55" fmla="*/ 112 h 223"/>
              <a:gd name="T56" fmla="*/ 180 w 223"/>
              <a:gd name="T57" fmla="*/ 112 h 223"/>
              <a:gd name="T58" fmla="*/ 180 w 223"/>
              <a:gd name="T59" fmla="*/ 103 h 223"/>
              <a:gd name="T60" fmla="*/ 206 w 223"/>
              <a:gd name="T61" fmla="*/ 103 h 223"/>
              <a:gd name="T62" fmla="*/ 206 w 223"/>
              <a:gd name="T63" fmla="*/ 11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3">
                <a:moveTo>
                  <a:pt x="120" y="86"/>
                </a:moveTo>
                <a:cubicBezTo>
                  <a:pt x="120" y="69"/>
                  <a:pt x="120" y="69"/>
                  <a:pt x="120" y="69"/>
                </a:cubicBezTo>
                <a:cubicBezTo>
                  <a:pt x="163" y="69"/>
                  <a:pt x="163" y="69"/>
                  <a:pt x="163" y="69"/>
                </a:cubicBezTo>
                <a:cubicBezTo>
                  <a:pt x="163" y="0"/>
                  <a:pt x="163" y="0"/>
                  <a:pt x="16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69"/>
                  <a:pt x="60" y="69"/>
                  <a:pt x="60" y="6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43" y="86"/>
                  <a:pt x="43" y="86"/>
                  <a:pt x="43" y="86"/>
                </a:cubicBezTo>
                <a:cubicBezTo>
                  <a:pt x="43" y="78"/>
                  <a:pt x="43" y="78"/>
                  <a:pt x="43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86"/>
                  <a:pt x="18" y="86"/>
                  <a:pt x="18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223"/>
                  <a:pt x="0" y="223"/>
                  <a:pt x="0" y="223"/>
                </a:cubicBezTo>
                <a:cubicBezTo>
                  <a:pt x="223" y="223"/>
                  <a:pt x="223" y="223"/>
                  <a:pt x="223" y="223"/>
                </a:cubicBezTo>
                <a:cubicBezTo>
                  <a:pt x="223" y="86"/>
                  <a:pt x="223" y="86"/>
                  <a:pt x="223" y="86"/>
                </a:cubicBezTo>
                <a:cubicBezTo>
                  <a:pt x="120" y="86"/>
                  <a:pt x="120" y="86"/>
                  <a:pt x="120" y="86"/>
                </a:cubicBezTo>
                <a:moveTo>
                  <a:pt x="69" y="9"/>
                </a:moveTo>
                <a:cubicBezTo>
                  <a:pt x="155" y="9"/>
                  <a:pt x="155" y="9"/>
                  <a:pt x="155" y="9"/>
                </a:cubicBezTo>
                <a:cubicBezTo>
                  <a:pt x="155" y="60"/>
                  <a:pt x="155" y="60"/>
                  <a:pt x="155" y="60"/>
                </a:cubicBezTo>
                <a:cubicBezTo>
                  <a:pt x="69" y="60"/>
                  <a:pt x="69" y="60"/>
                  <a:pt x="69" y="60"/>
                </a:cubicBezTo>
                <a:lnTo>
                  <a:pt x="69" y="9"/>
                </a:lnTo>
                <a:close/>
                <a:moveTo>
                  <a:pt x="112" y="198"/>
                </a:moveTo>
                <a:cubicBezTo>
                  <a:pt x="88" y="198"/>
                  <a:pt x="69" y="178"/>
                  <a:pt x="69" y="155"/>
                </a:cubicBezTo>
                <a:cubicBezTo>
                  <a:pt x="69" y="131"/>
                  <a:pt x="88" y="112"/>
                  <a:pt x="112" y="112"/>
                </a:cubicBezTo>
                <a:cubicBezTo>
                  <a:pt x="136" y="112"/>
                  <a:pt x="155" y="131"/>
                  <a:pt x="155" y="155"/>
                </a:cubicBezTo>
                <a:cubicBezTo>
                  <a:pt x="155" y="178"/>
                  <a:pt x="136" y="198"/>
                  <a:pt x="112" y="198"/>
                </a:cubicBezTo>
                <a:moveTo>
                  <a:pt x="206" y="112"/>
                </a:moveTo>
                <a:cubicBezTo>
                  <a:pt x="180" y="112"/>
                  <a:pt x="180" y="112"/>
                  <a:pt x="180" y="112"/>
                </a:cubicBezTo>
                <a:cubicBezTo>
                  <a:pt x="180" y="103"/>
                  <a:pt x="180" y="103"/>
                  <a:pt x="180" y="103"/>
                </a:cubicBezTo>
                <a:cubicBezTo>
                  <a:pt x="206" y="103"/>
                  <a:pt x="206" y="103"/>
                  <a:pt x="206" y="103"/>
                </a:cubicBezTo>
                <a:lnTo>
                  <a:pt x="20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7" name="Group 52"/>
          <p:cNvGrpSpPr/>
          <p:nvPr/>
        </p:nvGrpSpPr>
        <p:grpSpPr>
          <a:xfrm flipH="1">
            <a:off x="5141100" y="4764191"/>
            <a:ext cx="898644" cy="911405"/>
            <a:chOff x="1909763" y="950913"/>
            <a:chExt cx="782637" cy="7937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9" name="Freeform 60"/>
            <p:cNvSpPr/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10" name="肘形接點 23"/>
          <p:cNvSpPr>
            <a:spLocks noChangeShapeType="1"/>
          </p:cNvSpPr>
          <p:nvPr/>
        </p:nvSpPr>
        <p:spPr bwMode="auto">
          <a:xfrm rot="16200000" flipV="1">
            <a:off x="2362821" y="1000361"/>
            <a:ext cx="626447" cy="273256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bg1">
                <a:lumMod val="85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87282" y="155550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487282" y="1943803"/>
            <a:ext cx="245415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sp>
        <p:nvSpPr>
          <p:cNvPr id="20" name="肘形接點 23"/>
          <p:cNvSpPr>
            <a:spLocks noChangeShapeType="1"/>
          </p:cNvSpPr>
          <p:nvPr/>
        </p:nvSpPr>
        <p:spPr bwMode="auto">
          <a:xfrm rot="5400000" flipH="1" flipV="1">
            <a:off x="8525618" y="307374"/>
            <a:ext cx="1018064" cy="321673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8992"/>
              <a:gd name="connsiteY0-8" fmla="*/ 0 h 2732562"/>
              <a:gd name="connsiteX1-9" fmla="*/ 628992 w 628992"/>
              <a:gd name="connsiteY1-10" fmla="*/ 842968 h 2732562"/>
              <a:gd name="connsiteX2-11" fmla="*/ 626447 w 628992"/>
              <a:gd name="connsiteY2-12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8992" h="2732562" fill="none">
                <a:moveTo>
                  <a:pt x="0" y="0"/>
                </a:moveTo>
                <a:lnTo>
                  <a:pt x="628992" y="842968"/>
                </a:lnTo>
                <a:cubicBezTo>
                  <a:pt x="628992" y="1599147"/>
                  <a:pt x="626447" y="1976383"/>
                  <a:pt x="626447" y="2732562"/>
                </a:cubicBezTo>
              </a:path>
            </a:pathLst>
          </a:custGeom>
          <a:noFill/>
          <a:ln w="19050" cap="flat" cmpd="sng">
            <a:solidFill>
              <a:schemeClr val="bg1">
                <a:lumMod val="85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01094" y="5297105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7201094" y="5685403"/>
            <a:ext cx="3441922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sp>
        <p:nvSpPr>
          <p:cNvPr id="23" name="肘形接點 23"/>
          <p:cNvSpPr>
            <a:spLocks noChangeShapeType="1"/>
          </p:cNvSpPr>
          <p:nvPr/>
        </p:nvSpPr>
        <p:spPr bwMode="auto">
          <a:xfrm rot="16200000" flipH="1">
            <a:off x="8075591" y="3894033"/>
            <a:ext cx="785863" cy="4348989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bg1">
                <a:lumMod val="85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58843" y="224659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917853" y="2634896"/>
            <a:ext cx="245415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367600" y="1784092"/>
            <a:ext cx="3755477" cy="3755477"/>
            <a:chOff x="5258944" y="977070"/>
            <a:chExt cx="5044439" cy="5044439"/>
          </a:xfrm>
          <a:noFill/>
        </p:grpSpPr>
        <p:sp>
          <p:nvSpPr>
            <p:cNvPr id="17" name="正五边形 16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" name="正五边形 17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9" name="正五边形 18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42348" y="1784092"/>
            <a:ext cx="3755477" cy="3755477"/>
            <a:chOff x="5258944" y="977070"/>
            <a:chExt cx="5044439" cy="5044439"/>
          </a:xfrm>
          <a:noFill/>
        </p:grpSpPr>
        <p:sp>
          <p:nvSpPr>
            <p:cNvPr id="34" name="正五边形 33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5" name="正五边形 34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6" name="正五边形 35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036251" y="3263179"/>
            <a:ext cx="21929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VS</a:t>
            </a:r>
            <a:endParaRPr lang="zh-CN" altLang="en-US" sz="40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62648" y="2997817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2037041" y="3635698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8" name="矩形 27"/>
          <p:cNvSpPr/>
          <p:nvPr/>
        </p:nvSpPr>
        <p:spPr>
          <a:xfrm>
            <a:off x="8033467" y="2997817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807860" y="3635698"/>
            <a:ext cx="2328630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6" grpId="0"/>
      <p:bldP spid="27" grpId="0"/>
      <p:bldP spid="28" grpId="0"/>
      <p:bldP spid="39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六边形 40"/>
          <p:cNvSpPr/>
          <p:nvPr/>
        </p:nvSpPr>
        <p:spPr>
          <a:xfrm>
            <a:off x="4508519" y="1080463"/>
            <a:ext cx="1724083" cy="1486279"/>
          </a:xfrm>
          <a:prstGeom prst="hexag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添加文字</a:t>
            </a:r>
          </a:p>
        </p:txBody>
      </p:sp>
      <p:sp>
        <p:nvSpPr>
          <p:cNvPr id="42" name="六边形 41"/>
          <p:cNvSpPr/>
          <p:nvPr/>
        </p:nvSpPr>
        <p:spPr>
          <a:xfrm>
            <a:off x="5955026" y="1883349"/>
            <a:ext cx="1724083" cy="1486279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Arial"/>
                <a:ea typeface="微软雅黑"/>
                <a:sym typeface="Arial"/>
              </a:rPr>
              <a:t>添加文字</a:t>
            </a:r>
          </a:p>
        </p:txBody>
      </p:sp>
      <p:sp>
        <p:nvSpPr>
          <p:cNvPr id="43" name="六边形 42"/>
          <p:cNvSpPr/>
          <p:nvPr/>
        </p:nvSpPr>
        <p:spPr>
          <a:xfrm>
            <a:off x="4508519" y="2665102"/>
            <a:ext cx="1724083" cy="1486279"/>
          </a:xfrm>
          <a:prstGeom prst="hexagon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latin typeface="Arial"/>
              <a:ea typeface="微软雅黑"/>
              <a:sym typeface="Arial"/>
            </a:endParaRPr>
          </a:p>
        </p:txBody>
      </p:sp>
      <p:sp>
        <p:nvSpPr>
          <p:cNvPr id="44" name="六边形 43"/>
          <p:cNvSpPr/>
          <p:nvPr/>
        </p:nvSpPr>
        <p:spPr>
          <a:xfrm>
            <a:off x="7396842" y="2686395"/>
            <a:ext cx="1724083" cy="1486279"/>
          </a:xfrm>
          <a:prstGeom prst="hexagon">
            <a:avLst/>
          </a:prstGeom>
          <a:blipFill>
            <a:blip r:embed="rId4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latin typeface="Arial"/>
              <a:ea typeface="微软雅黑"/>
              <a:sym typeface="Arial"/>
            </a:endParaRPr>
          </a:p>
        </p:txBody>
      </p:sp>
      <p:sp>
        <p:nvSpPr>
          <p:cNvPr id="45" name="六边形 44"/>
          <p:cNvSpPr/>
          <p:nvPr/>
        </p:nvSpPr>
        <p:spPr>
          <a:xfrm>
            <a:off x="5955026" y="3457404"/>
            <a:ext cx="1724083" cy="1486279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Arial"/>
                <a:ea typeface="微软雅黑"/>
                <a:sym typeface="Arial"/>
              </a:rPr>
              <a:t>添加文字</a:t>
            </a:r>
          </a:p>
        </p:txBody>
      </p:sp>
      <p:sp>
        <p:nvSpPr>
          <p:cNvPr id="46" name="六边形 45"/>
          <p:cNvSpPr/>
          <p:nvPr/>
        </p:nvSpPr>
        <p:spPr>
          <a:xfrm>
            <a:off x="8841003" y="1886924"/>
            <a:ext cx="1724083" cy="1486279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Arial"/>
                <a:ea typeface="微软雅黑"/>
                <a:sym typeface="Arial"/>
              </a:rPr>
              <a:t>添加文字</a:t>
            </a:r>
          </a:p>
        </p:txBody>
      </p:sp>
      <p:sp>
        <p:nvSpPr>
          <p:cNvPr id="47" name="六边形 46"/>
          <p:cNvSpPr/>
          <p:nvPr/>
        </p:nvSpPr>
        <p:spPr>
          <a:xfrm>
            <a:off x="3064355" y="1886924"/>
            <a:ext cx="1724083" cy="1486279"/>
          </a:xfrm>
          <a:prstGeom prst="hexagon">
            <a:avLst/>
          </a:prstGeom>
          <a:blipFill>
            <a:blip r:embed="rId5" cstate="print"/>
            <a:srcRect/>
            <a:stretch>
              <a:fillRect t="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latin typeface="Arial"/>
              <a:ea typeface="微软雅黑"/>
              <a:sym typeface="Arial"/>
            </a:endParaRPr>
          </a:p>
        </p:txBody>
      </p:sp>
      <p:sp>
        <p:nvSpPr>
          <p:cNvPr id="48" name="六边形 47"/>
          <p:cNvSpPr/>
          <p:nvPr/>
        </p:nvSpPr>
        <p:spPr>
          <a:xfrm>
            <a:off x="7396842" y="4249741"/>
            <a:ext cx="1724083" cy="1486279"/>
          </a:xfrm>
          <a:prstGeom prst="hexagon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Arial"/>
                <a:ea typeface="微软雅黑"/>
                <a:sym typeface="Arial"/>
              </a:rPr>
              <a:t>添加文字</a:t>
            </a:r>
          </a:p>
        </p:txBody>
      </p:sp>
      <p:sp>
        <p:nvSpPr>
          <p:cNvPr id="49" name="六边形 48"/>
          <p:cNvSpPr/>
          <p:nvPr/>
        </p:nvSpPr>
        <p:spPr>
          <a:xfrm>
            <a:off x="8841003" y="3444977"/>
            <a:ext cx="1724083" cy="1486279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Arial"/>
                <a:ea typeface="微软雅黑"/>
                <a:sym typeface="Arial"/>
              </a:rPr>
              <a:t>添加文字</a:t>
            </a:r>
          </a:p>
        </p:txBody>
      </p:sp>
      <p:sp>
        <p:nvSpPr>
          <p:cNvPr id="50" name="六边形 49"/>
          <p:cNvSpPr/>
          <p:nvPr/>
        </p:nvSpPr>
        <p:spPr>
          <a:xfrm>
            <a:off x="3064355" y="3444977"/>
            <a:ext cx="1724083" cy="1486279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Arial"/>
                <a:ea typeface="微软雅黑"/>
                <a:sym typeface="Arial"/>
              </a:rPr>
              <a:t>添加文字</a:t>
            </a:r>
          </a:p>
        </p:txBody>
      </p:sp>
      <p:sp>
        <p:nvSpPr>
          <p:cNvPr id="51" name="六边形 50"/>
          <p:cNvSpPr/>
          <p:nvPr/>
        </p:nvSpPr>
        <p:spPr>
          <a:xfrm>
            <a:off x="1620193" y="2686395"/>
            <a:ext cx="1724083" cy="1486279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Arial"/>
                <a:ea typeface="微软雅黑"/>
                <a:sym typeface="Arial"/>
              </a:rPr>
              <a:t>添加文字</a:t>
            </a:r>
          </a:p>
        </p:txBody>
      </p:sp>
      <p:sp>
        <p:nvSpPr>
          <p:cNvPr id="53" name="TextBox 40"/>
          <p:cNvSpPr txBox="1"/>
          <p:nvPr/>
        </p:nvSpPr>
        <p:spPr>
          <a:xfrm>
            <a:off x="1448557" y="5850422"/>
            <a:ext cx="929488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latin typeface="Arial"/>
                <a:ea typeface="微软雅黑"/>
                <a:sym typeface="Arial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</a:pPr>
            <a:endParaRPr lang="zh-CN" altLang="en-US" dirty="0">
              <a:latin typeface="Arial"/>
              <a:ea typeface="微软雅黑"/>
              <a:sym typeface="Arial"/>
            </a:endParaRPr>
          </a:p>
        </p:txBody>
      </p:sp>
      <p:sp>
        <p:nvSpPr>
          <p:cNvPr id="54" name="六边形 53"/>
          <p:cNvSpPr/>
          <p:nvPr/>
        </p:nvSpPr>
        <p:spPr>
          <a:xfrm>
            <a:off x="4508519" y="4249741"/>
            <a:ext cx="1724083" cy="1486279"/>
          </a:xfrm>
          <a:prstGeom prst="hexagon">
            <a:avLst/>
          </a:prstGeom>
          <a:blipFill>
            <a:blip r:embed="rId6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latin typeface="Arial"/>
              <a:ea typeface="微软雅黑"/>
              <a:sym typeface="Arial"/>
            </a:endParaRP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3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1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3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3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1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3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1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1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3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1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3" grpId="0"/>
      <p:bldP spid="54" grpId="0" animBg="1"/>
      <p:bldP spid="54" grpId="1" animBg="1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4911768" y="1576758"/>
            <a:ext cx="6253537" cy="1003334"/>
            <a:chOff x="4911768" y="1576758"/>
            <a:chExt cx="6253537" cy="1003334"/>
          </a:xfrm>
        </p:grpSpPr>
        <p:sp>
          <p:nvSpPr>
            <p:cNvPr id="50" name="矩形 49"/>
            <p:cNvSpPr/>
            <p:nvPr/>
          </p:nvSpPr>
          <p:spPr>
            <a:xfrm>
              <a:off x="4911769" y="1576758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rPr>
                <a:t>点击添加标题</a:t>
              </a:r>
              <a:endParaRPr lang="en-US" altLang="zh-CN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1" name="矩形 47"/>
            <p:cNvSpPr>
              <a:spLocks noChangeArrowheads="1"/>
            </p:cNvSpPr>
            <p:nvPr/>
          </p:nvSpPr>
          <p:spPr bwMode="auto">
            <a:xfrm>
              <a:off x="4911768" y="2013791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rPr>
                <a:t>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911768" y="2853252"/>
            <a:ext cx="6253537" cy="1003334"/>
            <a:chOff x="4911768" y="2853252"/>
            <a:chExt cx="6253537" cy="1003334"/>
          </a:xfrm>
        </p:grpSpPr>
        <p:sp>
          <p:nvSpPr>
            <p:cNvPr id="52" name="矩形 51"/>
            <p:cNvSpPr/>
            <p:nvPr/>
          </p:nvSpPr>
          <p:spPr>
            <a:xfrm>
              <a:off x="4911769" y="2853252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rPr>
                <a:t>点击添加标题</a:t>
              </a:r>
              <a:endParaRPr lang="en-US" altLang="zh-CN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3" name="矩形 47"/>
            <p:cNvSpPr>
              <a:spLocks noChangeArrowheads="1"/>
            </p:cNvSpPr>
            <p:nvPr/>
          </p:nvSpPr>
          <p:spPr bwMode="auto">
            <a:xfrm>
              <a:off x="4911768" y="3290285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rPr>
                <a:t>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911768" y="4129746"/>
            <a:ext cx="6253537" cy="1003334"/>
            <a:chOff x="4911768" y="4129746"/>
            <a:chExt cx="6253537" cy="1003334"/>
          </a:xfrm>
        </p:grpSpPr>
        <p:sp>
          <p:nvSpPr>
            <p:cNvPr id="54" name="矩形 53"/>
            <p:cNvSpPr/>
            <p:nvPr/>
          </p:nvSpPr>
          <p:spPr>
            <a:xfrm>
              <a:off x="4911769" y="4129746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rPr>
                <a:t>点击添加标题</a:t>
              </a:r>
              <a:endParaRPr lang="en-US" altLang="zh-CN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5" name="矩形 47"/>
            <p:cNvSpPr>
              <a:spLocks noChangeArrowheads="1"/>
            </p:cNvSpPr>
            <p:nvPr/>
          </p:nvSpPr>
          <p:spPr bwMode="auto">
            <a:xfrm>
              <a:off x="4911768" y="4566779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911768" y="5406241"/>
            <a:ext cx="6253537" cy="1003334"/>
            <a:chOff x="4911768" y="5406241"/>
            <a:chExt cx="6253537" cy="1003334"/>
          </a:xfrm>
        </p:grpSpPr>
        <p:sp>
          <p:nvSpPr>
            <p:cNvPr id="56" name="矩形 55"/>
            <p:cNvSpPr/>
            <p:nvPr/>
          </p:nvSpPr>
          <p:spPr>
            <a:xfrm>
              <a:off x="4911769" y="5406241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rPr>
                <a:t>点击添加标题</a:t>
              </a:r>
              <a:endParaRPr lang="en-US" altLang="zh-CN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57" name="矩形 47"/>
            <p:cNvSpPr>
              <a:spLocks noChangeArrowheads="1"/>
            </p:cNvSpPr>
            <p:nvPr/>
          </p:nvSpPr>
          <p:spPr bwMode="auto">
            <a:xfrm>
              <a:off x="4911768" y="5843274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rPr>
                <a:t>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</p:grpSp>
      <p:sp>
        <p:nvSpPr>
          <p:cNvPr id="9" name="Oval 25"/>
          <p:cNvSpPr/>
          <p:nvPr/>
        </p:nvSpPr>
        <p:spPr>
          <a:xfrm>
            <a:off x="4427724" y="1898084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7" name="Oval 35"/>
          <p:cNvSpPr/>
          <p:nvPr/>
        </p:nvSpPr>
        <p:spPr>
          <a:xfrm>
            <a:off x="4427724" y="3178240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2" name="Oval 51"/>
          <p:cNvSpPr/>
          <p:nvPr/>
        </p:nvSpPr>
        <p:spPr>
          <a:xfrm>
            <a:off x="4427724" y="4458395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7" name="Oval 64"/>
          <p:cNvSpPr/>
          <p:nvPr/>
        </p:nvSpPr>
        <p:spPr>
          <a:xfrm>
            <a:off x="4427724" y="5738551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29315" y="1508768"/>
            <a:ext cx="3098410" cy="971355"/>
            <a:chOff x="1361399" y="1508768"/>
            <a:chExt cx="3098410" cy="971355"/>
          </a:xfrm>
        </p:grpSpPr>
        <p:grpSp>
          <p:nvGrpSpPr>
            <p:cNvPr id="5" name="Group 30"/>
            <p:cNvGrpSpPr/>
            <p:nvPr/>
          </p:nvGrpSpPr>
          <p:grpSpPr>
            <a:xfrm>
              <a:off x="1361399" y="1508768"/>
              <a:ext cx="3098410" cy="971355"/>
              <a:chOff x="1231550" y="1255634"/>
              <a:chExt cx="2430618" cy="762001"/>
            </a:xfrm>
          </p:grpSpPr>
          <p:sp>
            <p:nvSpPr>
              <p:cNvPr id="6" name="Flowchart: Off-page Connector 22"/>
              <p:cNvSpPr/>
              <p:nvPr/>
            </p:nvSpPr>
            <p:spPr>
              <a:xfrm rot="16200000">
                <a:off x="1829116" y="830137"/>
                <a:ext cx="762000" cy="1612995"/>
              </a:xfrm>
              <a:prstGeom prst="flowChartOffpageConnector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5865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7" name="Round Same Side Corner Rectangle 23"/>
              <p:cNvSpPr/>
              <p:nvPr/>
            </p:nvSpPr>
            <p:spPr>
              <a:xfrm rot="16200000">
                <a:off x="1080978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Arial"/>
                    <a:ea typeface="微软雅黑"/>
                    <a:sym typeface="Arial"/>
                  </a:rPr>
                  <a:t>01</a:t>
                </a:r>
              </a:p>
            </p:txBody>
          </p:sp>
          <p:cxnSp>
            <p:nvCxnSpPr>
              <p:cNvPr id="8" name="Straight Connector 24"/>
              <p:cNvCxnSpPr>
                <a:endCxn id="9" idx="2"/>
              </p:cNvCxnSpPr>
              <p:nvPr/>
            </p:nvCxnSpPr>
            <p:spPr>
              <a:xfrm flipV="1">
                <a:off x="2991445" y="1636635"/>
                <a:ext cx="670723" cy="2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Freeform 35"/>
            <p:cNvSpPr>
              <a:spLocks noChangeAspect="1" noEditPoints="1"/>
            </p:cNvSpPr>
            <p:nvPr/>
          </p:nvSpPr>
          <p:spPr bwMode="auto">
            <a:xfrm>
              <a:off x="2269724" y="1753520"/>
              <a:ext cx="783774" cy="457201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26759" y="4069078"/>
            <a:ext cx="3100964" cy="971356"/>
            <a:chOff x="1358843" y="4069078"/>
            <a:chExt cx="3100964" cy="971356"/>
          </a:xfrm>
        </p:grpSpPr>
        <p:grpSp>
          <p:nvGrpSpPr>
            <p:cNvPr id="18" name="Group 40"/>
            <p:cNvGrpSpPr/>
            <p:nvPr/>
          </p:nvGrpSpPr>
          <p:grpSpPr>
            <a:xfrm>
              <a:off x="1358843" y="4069078"/>
              <a:ext cx="3100964" cy="971356"/>
              <a:chOff x="1229546" y="1255634"/>
              <a:chExt cx="2432622" cy="762002"/>
            </a:xfrm>
          </p:grpSpPr>
          <p:sp>
            <p:nvSpPr>
              <p:cNvPr id="19" name="Flowchart: Off-page Connector 47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20" name="Round Same Side Corner Rectangle 49"/>
              <p:cNvSpPr/>
              <p:nvPr/>
            </p:nvSpPr>
            <p:spPr>
              <a:xfrm rot="16200000">
                <a:off x="1078974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Arial"/>
                    <a:ea typeface="微软雅黑"/>
                    <a:sym typeface="Arial"/>
                  </a:rPr>
                  <a:t>03</a:t>
                </a:r>
              </a:p>
            </p:txBody>
          </p:sp>
          <p:cxnSp>
            <p:nvCxnSpPr>
              <p:cNvPr id="21" name="Straight Connector 50"/>
              <p:cNvCxnSpPr>
                <a:endCxn id="22" idx="2"/>
              </p:cNvCxnSpPr>
              <p:nvPr/>
            </p:nvCxnSpPr>
            <p:spPr>
              <a:xfrm>
                <a:off x="2991444" y="1636635"/>
                <a:ext cx="670724" cy="1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Freeform 61"/>
            <p:cNvSpPr/>
            <p:nvPr/>
          </p:nvSpPr>
          <p:spPr bwMode="auto">
            <a:xfrm>
              <a:off x="2382417" y="4264823"/>
              <a:ext cx="558388" cy="579867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29315" y="2788923"/>
            <a:ext cx="3098408" cy="971356"/>
            <a:chOff x="1361399" y="2788923"/>
            <a:chExt cx="3098408" cy="971356"/>
          </a:xfrm>
        </p:grpSpPr>
        <p:grpSp>
          <p:nvGrpSpPr>
            <p:cNvPr id="13" name="Group 31"/>
            <p:cNvGrpSpPr/>
            <p:nvPr/>
          </p:nvGrpSpPr>
          <p:grpSpPr>
            <a:xfrm>
              <a:off x="1361399" y="2788923"/>
              <a:ext cx="3098408" cy="971356"/>
              <a:chOff x="1231549" y="1255634"/>
              <a:chExt cx="2430616" cy="762002"/>
            </a:xfrm>
          </p:grpSpPr>
          <p:sp>
            <p:nvSpPr>
              <p:cNvPr id="14" name="Flowchart: Off-page Connector 32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5" name="Round Same Side Corner Rectangle 33"/>
              <p:cNvSpPr/>
              <p:nvPr/>
            </p:nvSpPr>
            <p:spPr>
              <a:xfrm rot="16200000">
                <a:off x="1080977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Arial"/>
                    <a:ea typeface="微软雅黑"/>
                    <a:sym typeface="Arial"/>
                  </a:rPr>
                  <a:t>02</a:t>
                </a:r>
              </a:p>
            </p:txBody>
          </p:sp>
          <p:cxnSp>
            <p:nvCxnSpPr>
              <p:cNvPr id="16" name="Straight Connector 34"/>
              <p:cNvCxnSpPr>
                <a:endCxn id="1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chemeClr val="accent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Freeform 5"/>
            <p:cNvSpPr>
              <a:spLocks noEditPoints="1"/>
            </p:cNvSpPr>
            <p:nvPr/>
          </p:nvSpPr>
          <p:spPr bwMode="auto">
            <a:xfrm>
              <a:off x="2351352" y="3055525"/>
              <a:ext cx="620518" cy="438152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 sz="18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326760" y="5349234"/>
            <a:ext cx="3100963" cy="971356"/>
            <a:chOff x="1358844" y="5349234"/>
            <a:chExt cx="3100963" cy="971356"/>
          </a:xfrm>
        </p:grpSpPr>
        <p:grpSp>
          <p:nvGrpSpPr>
            <p:cNvPr id="23" name="Group 56"/>
            <p:cNvGrpSpPr/>
            <p:nvPr/>
          </p:nvGrpSpPr>
          <p:grpSpPr>
            <a:xfrm>
              <a:off x="1358844" y="5349234"/>
              <a:ext cx="3100963" cy="971356"/>
              <a:chOff x="1229545" y="1255634"/>
              <a:chExt cx="2432620" cy="762002"/>
            </a:xfrm>
          </p:grpSpPr>
          <p:sp>
            <p:nvSpPr>
              <p:cNvPr id="24" name="Flowchart: Off-page Connector 59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25" name="Round Same Side Corner Rectangle 61"/>
              <p:cNvSpPr/>
              <p:nvPr/>
            </p:nvSpPr>
            <p:spPr>
              <a:xfrm rot="16200000">
                <a:off x="1078973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/>
                    </a:solidFill>
                    <a:latin typeface="Arial"/>
                    <a:ea typeface="微软雅黑"/>
                    <a:sym typeface="Arial"/>
                  </a:rPr>
                  <a:t>04</a:t>
                </a:r>
              </a:p>
            </p:txBody>
          </p:sp>
          <p:cxnSp>
            <p:nvCxnSpPr>
              <p:cNvPr id="26" name="Straight Connector 63"/>
              <p:cNvCxnSpPr>
                <a:endCxn id="27" idx="2"/>
              </p:cNvCxnSpPr>
              <p:nvPr/>
            </p:nvCxnSpPr>
            <p:spPr>
              <a:xfrm>
                <a:off x="2991446" y="1636635"/>
                <a:ext cx="670719" cy="1"/>
              </a:xfrm>
              <a:prstGeom prst="line">
                <a:avLst/>
              </a:prstGeom>
              <a:ln w="19050">
                <a:solidFill>
                  <a:schemeClr val="accent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50"/>
            <p:cNvGrpSpPr/>
            <p:nvPr/>
          </p:nvGrpSpPr>
          <p:grpSpPr>
            <a:xfrm>
              <a:off x="2365810" y="5540420"/>
              <a:ext cx="591603" cy="588985"/>
              <a:chOff x="6350" y="-3175"/>
              <a:chExt cx="717550" cy="714376"/>
            </a:xfrm>
            <a:solidFill>
              <a:schemeClr val="bg1"/>
            </a:solidFill>
          </p:grpSpPr>
          <p:sp>
            <p:nvSpPr>
              <p:cNvPr id="47" name="Freeform 18"/>
              <p:cNvSpPr/>
              <p:nvPr/>
            </p:nvSpPr>
            <p:spPr bwMode="auto">
              <a:xfrm>
                <a:off x="438150" y="430213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48" name="Freeform 19"/>
              <p:cNvSpPr>
                <a:spLocks noEditPoints="1"/>
              </p:cNvSpPr>
              <p:nvPr/>
            </p:nvSpPr>
            <p:spPr bwMode="auto">
              <a:xfrm>
                <a:off x="6350" y="-3175"/>
                <a:ext cx="530225" cy="531813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49" name="Freeform 20"/>
              <p:cNvSpPr/>
              <p:nvPr/>
            </p:nvSpPr>
            <p:spPr bwMode="auto">
              <a:xfrm>
                <a:off x="117475" y="106363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 sz="1800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sp>
        <p:nvSpPr>
          <p:cNvPr id="6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11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1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2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2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41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4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4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5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5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6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4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60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空心弧 2"/>
          <p:cNvSpPr/>
          <p:nvPr/>
        </p:nvSpPr>
        <p:spPr>
          <a:xfrm rot="5400000">
            <a:off x="4268892" y="18697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24" name="空心弧 23"/>
          <p:cNvSpPr/>
          <p:nvPr/>
        </p:nvSpPr>
        <p:spPr>
          <a:xfrm rot="5400000">
            <a:off x="4268892" y="36644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25" name="空心弧 24"/>
          <p:cNvSpPr/>
          <p:nvPr/>
        </p:nvSpPr>
        <p:spPr>
          <a:xfrm rot="16200000" flipH="1">
            <a:off x="6142057" y="18697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26" name="空心弧 25"/>
          <p:cNvSpPr/>
          <p:nvPr/>
        </p:nvSpPr>
        <p:spPr>
          <a:xfrm rot="16200000" flipH="1">
            <a:off x="6142057" y="3664445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445787" y="2057518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  <a:endParaRPr lang="zh-CN" altLang="en-US" sz="2200" b="1" baseline="-3000" dirty="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445787" y="2509244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445787" y="3940909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  <a:endParaRPr lang="zh-CN" altLang="en-US" sz="2200" b="1" baseline="-3000" dirty="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445787" y="4392635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2659117" y="2057518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  <a:endParaRPr lang="zh-CN" altLang="en-US" sz="2200" b="1" baseline="-3000" dirty="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62159" y="2509244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2659117" y="3940909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  <a:endParaRPr lang="zh-CN" altLang="en-US" sz="2200" b="1" baseline="-3000" dirty="0">
              <a:solidFill>
                <a:schemeClr val="bg1"/>
              </a:solidFill>
              <a:latin typeface="Arial"/>
              <a:ea typeface="微软雅黑"/>
              <a:cs typeface="Arial" panose="020B0604020202020204" pitchFamily="34" charset="0"/>
              <a:sym typeface="Arial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62159" y="4392635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130618" y="1328097"/>
            <a:ext cx="1930765" cy="4717863"/>
            <a:chOff x="5341575" y="1164321"/>
            <a:chExt cx="1930765" cy="5160464"/>
          </a:xfr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50000">
                <a:schemeClr val="bg2"/>
              </a:gs>
              <a:gs pos="100000">
                <a:schemeClr val="tx1">
                  <a:lumMod val="75000"/>
                  <a:lumOff val="25000"/>
                  <a:alpha val="0"/>
                </a:schemeClr>
              </a:gs>
            </a:gsLst>
            <a:lin ang="5400000" scaled="1"/>
          </a:gradFill>
        </p:grpSpPr>
        <p:sp>
          <p:nvSpPr>
            <p:cNvPr id="2" name="矩形 1"/>
            <p:cNvSpPr/>
            <p:nvPr/>
          </p:nvSpPr>
          <p:spPr>
            <a:xfrm>
              <a:off x="7243540" y="1189262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41575" y="1164321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 animBg="1"/>
      <p:bldP spid="26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2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23"/>
          <p:cNvSpPr>
            <a:spLocks noChangeArrowheads="1"/>
          </p:cNvSpPr>
          <p:nvPr/>
        </p:nvSpPr>
        <p:spPr bwMode="auto">
          <a:xfrm>
            <a:off x="5944328" y="5937595"/>
            <a:ext cx="385233" cy="920405"/>
          </a:xfrm>
          <a:custGeom>
            <a:avLst/>
            <a:gdLst>
              <a:gd name="T0" fmla="*/ 96678 w 288032"/>
              <a:gd name="T1" fmla="*/ 0 h 553620"/>
              <a:gd name="T2" fmla="*/ 194042 w 288032"/>
              <a:gd name="T3" fmla="*/ 0 h 553620"/>
              <a:gd name="T4" fmla="*/ 290720 w 288032"/>
              <a:gd name="T5" fmla="*/ 554875 h 553620"/>
              <a:gd name="T6" fmla="*/ 0 w 288032"/>
              <a:gd name="T7" fmla="*/ 554875 h 553620"/>
              <a:gd name="T8" fmla="*/ 0 60000 65536"/>
              <a:gd name="T9" fmla="*/ 0 60000 65536"/>
              <a:gd name="T10" fmla="*/ 0 60000 65536"/>
              <a:gd name="T11" fmla="*/ 0 60000 65536"/>
              <a:gd name="T12" fmla="*/ 0 w 288032"/>
              <a:gd name="T13" fmla="*/ 0 h 553620"/>
              <a:gd name="T14" fmla="*/ 288032 w 288032"/>
              <a:gd name="T15" fmla="*/ 553620 h 5536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8032" h="553620">
                <a:moveTo>
                  <a:pt x="95784" y="0"/>
                </a:moveTo>
                <a:lnTo>
                  <a:pt x="192248" y="0"/>
                </a:lnTo>
                <a:lnTo>
                  <a:pt x="288032" y="553620"/>
                </a:lnTo>
                <a:lnTo>
                  <a:pt x="0" y="553620"/>
                </a:lnTo>
                <a:lnTo>
                  <a:pt x="95784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17" name="Group 6"/>
          <p:cNvGrpSpPr/>
          <p:nvPr/>
        </p:nvGrpSpPr>
        <p:grpSpPr bwMode="auto">
          <a:xfrm rot="-744809">
            <a:off x="1816828" y="5518495"/>
            <a:ext cx="8640233" cy="385233"/>
            <a:chOff x="0" y="0"/>
            <a:chExt cx="6480000" cy="288000"/>
          </a:xfrm>
          <a:solidFill>
            <a:schemeClr val="accent1"/>
          </a:solidFill>
        </p:grpSpPr>
        <p:sp>
          <p:nvSpPr>
            <p:cNvPr id="18" name="矩形 7"/>
            <p:cNvSpPr>
              <a:spLocks noChangeArrowheads="1"/>
            </p:cNvSpPr>
            <p:nvPr/>
          </p:nvSpPr>
          <p:spPr bwMode="auto">
            <a:xfrm>
              <a:off x="0" y="71992"/>
              <a:ext cx="6480000" cy="14401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9" name="椭圆 8"/>
            <p:cNvSpPr>
              <a:spLocks noChangeArrowheads="1"/>
            </p:cNvSpPr>
            <p:nvPr/>
          </p:nvSpPr>
          <p:spPr bwMode="auto">
            <a:xfrm>
              <a:off x="3095984" y="0"/>
              <a:ext cx="288000" cy="288000"/>
            </a:xfrm>
            <a:prstGeom prst="ellipse">
              <a:avLst/>
            </a:prstGeom>
            <a:grpFill/>
            <a:ln w="38100">
              <a:solidFill>
                <a:srgbClr val="F8EAE1"/>
              </a:solidFill>
              <a:miter lim="800000"/>
            </a:ln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20" name="TextBox 15"/>
          <p:cNvSpPr>
            <a:spLocks noChangeArrowheads="1"/>
          </p:cNvSpPr>
          <p:nvPr/>
        </p:nvSpPr>
        <p:spPr bwMode="auto">
          <a:xfrm rot="-709074">
            <a:off x="1644660" y="5380277"/>
            <a:ext cx="2031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关键字</a:t>
            </a:r>
          </a:p>
        </p:txBody>
      </p:sp>
      <p:sp>
        <p:nvSpPr>
          <p:cNvPr id="21" name="TextBox 45"/>
          <p:cNvSpPr>
            <a:spLocks noChangeArrowheads="1"/>
          </p:cNvSpPr>
          <p:nvPr/>
        </p:nvSpPr>
        <p:spPr bwMode="auto">
          <a:xfrm rot="-709074">
            <a:off x="8323801" y="3959994"/>
            <a:ext cx="2031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关键字</a:t>
            </a:r>
          </a:p>
        </p:txBody>
      </p:sp>
      <p:grpSp>
        <p:nvGrpSpPr>
          <p:cNvPr id="22" name="Group 11"/>
          <p:cNvGrpSpPr/>
          <p:nvPr/>
        </p:nvGrpSpPr>
        <p:grpSpPr bwMode="auto">
          <a:xfrm>
            <a:off x="1490861" y="2575290"/>
            <a:ext cx="3458633" cy="1955806"/>
            <a:chOff x="0" y="-174063"/>
            <a:chExt cx="2594714" cy="1467327"/>
          </a:xfrm>
        </p:grpSpPr>
        <p:sp>
          <p:nvSpPr>
            <p:cNvPr id="23" name="矩形 46"/>
            <p:cNvSpPr>
              <a:spLocks noChangeArrowheads="1"/>
            </p:cNvSpPr>
            <p:nvPr/>
          </p:nvSpPr>
          <p:spPr bwMode="auto">
            <a:xfrm>
              <a:off x="0" y="-174063"/>
              <a:ext cx="1904560" cy="315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rPr>
                <a:t>添加主题</a:t>
              </a:r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4" name="矩形 47"/>
            <p:cNvSpPr>
              <a:spLocks noChangeArrowheads="1"/>
            </p:cNvSpPr>
            <p:nvPr/>
          </p:nvSpPr>
          <p:spPr bwMode="auto">
            <a:xfrm>
              <a:off x="0" y="90611"/>
              <a:ext cx="2594714" cy="992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2400"/>
                </a:lnSpc>
                <a:spcBef>
                  <a:spcPct val="0"/>
                </a:spcBef>
                <a:buNone/>
              </a:pPr>
              <a:r>
                <a:rPr lang="zh-CN" altLang="en-US" sz="1465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rPr>
                <a:t>在此录入上述图片的描述说明，在此录入上述图片的描述说明，在此录入上述图片的描述说明，在此录入上述图片的描述说明。</a:t>
              </a:r>
            </a:p>
          </p:txBody>
        </p:sp>
        <p:sp>
          <p:nvSpPr>
            <p:cNvPr id="25" name="等腰三角形 1"/>
            <p:cNvSpPr>
              <a:spLocks noChangeAspect="1" noChangeArrowheads="1"/>
            </p:cNvSpPr>
            <p:nvPr/>
          </p:nvSpPr>
          <p:spPr bwMode="auto">
            <a:xfrm flipV="1">
              <a:off x="862280" y="1138091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26" name="Group 15"/>
          <p:cNvGrpSpPr/>
          <p:nvPr/>
        </p:nvGrpSpPr>
        <p:grpSpPr bwMode="auto">
          <a:xfrm>
            <a:off x="7862028" y="1492855"/>
            <a:ext cx="3458633" cy="1684866"/>
            <a:chOff x="0" y="0"/>
            <a:chExt cx="2594714" cy="1263610"/>
          </a:xfrm>
        </p:grpSpPr>
        <p:sp>
          <p:nvSpPr>
            <p:cNvPr id="27" name="矩形 48"/>
            <p:cNvSpPr>
              <a:spLocks noChangeArrowheads="1"/>
            </p:cNvSpPr>
            <p:nvPr/>
          </p:nvSpPr>
          <p:spPr bwMode="auto">
            <a:xfrm>
              <a:off x="0" y="0"/>
              <a:ext cx="1904560" cy="3154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rPr>
                <a:t>添加主题</a:t>
              </a:r>
              <a:endParaRPr lang="zh-CN" altLang="en-US" sz="2400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8" name="矩形 49"/>
            <p:cNvSpPr>
              <a:spLocks noChangeArrowheads="1"/>
            </p:cNvSpPr>
            <p:nvPr/>
          </p:nvSpPr>
          <p:spPr bwMode="auto">
            <a:xfrm>
              <a:off x="0" y="264679"/>
              <a:ext cx="2594714" cy="76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ts val="2400"/>
                </a:lnSpc>
                <a:spcBef>
                  <a:spcPct val="0"/>
                </a:spcBef>
                <a:buNone/>
              </a:pPr>
              <a:r>
                <a:rPr lang="zh-CN" altLang="en-US" sz="1465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rPr>
                <a:t>在此录入上述图片的描述说明，在此录入上述图片的描述说明，在此录入上述图片的描述说明。</a:t>
              </a:r>
            </a:p>
          </p:txBody>
        </p:sp>
        <p:sp>
          <p:nvSpPr>
            <p:cNvPr id="29" name="等腰三角形 18"/>
            <p:cNvSpPr>
              <a:spLocks noChangeAspect="1" noChangeArrowheads="1"/>
            </p:cNvSpPr>
            <p:nvPr/>
          </p:nvSpPr>
          <p:spPr bwMode="auto">
            <a:xfrm flipV="1">
              <a:off x="862280" y="1108437"/>
              <a:ext cx="180000" cy="155173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240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3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169 -0.22963 L 8.33333E-7 4.44444E-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1148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375E-6 -1.11111E-6 L 4.375E-6 0.16134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0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440000"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Rot by="-1440000">
                                      <p:cBhvr>
                                        <p:cTn id="3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/>
      <p:bldP spid="20" grpId="1"/>
      <p:bldP spid="21" grpId="0"/>
      <p:bldP spid="21" grpId="1"/>
      <p:bldP spid="3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1812055" y="1914675"/>
            <a:ext cx="2555228" cy="1776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/>
              <a:ea typeface="微软雅黑"/>
              <a:cs typeface="+mn-ea"/>
              <a:sym typeface="Arial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812055" y="4032372"/>
            <a:ext cx="2555228" cy="1776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/>
              <a:ea typeface="微软雅黑"/>
              <a:cs typeface="+mn-ea"/>
              <a:sym typeface="Arial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281297" y="1988840"/>
            <a:ext cx="2431518" cy="425800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点击此处添加标题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cs typeface="+mn-ea"/>
              <a:sym typeface="Arial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5267626" y="2440091"/>
            <a:ext cx="5290479" cy="1185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/>
          <a:p>
            <a:pPr marL="228600" indent="-228600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在此录入上述图表的综合描述说明，在此录入上述图表的详细描述说明，在此录入上述图表的详细描述说明。</a:t>
            </a:r>
            <a:endParaRPr lang="en-US" altLang="zh-CN" sz="1400" dirty="0">
              <a:solidFill>
                <a:schemeClr val="bg1"/>
              </a:solidFill>
              <a:latin typeface="Arial"/>
              <a:ea typeface="微软雅黑"/>
              <a:cs typeface="+mn-ea"/>
              <a:sym typeface="Arial"/>
            </a:endParaRPr>
          </a:p>
          <a:p>
            <a:pPr marL="228600" indent="-228600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在此录入上述图表的详细描述说明，在此录入图表的综合描述说明，在此录入上述图表的详细描述说明。</a:t>
            </a:r>
          </a:p>
        </p:txBody>
      </p:sp>
      <p:sp>
        <p:nvSpPr>
          <p:cNvPr id="15" name="矩形 14"/>
          <p:cNvSpPr/>
          <p:nvPr/>
        </p:nvSpPr>
        <p:spPr>
          <a:xfrm>
            <a:off x="5281297" y="4077074"/>
            <a:ext cx="2431518" cy="425800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点击此处添加标题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cs typeface="+mn-ea"/>
              <a:sym typeface="Arial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5267626" y="4528323"/>
            <a:ext cx="5290479" cy="1185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28600" indent="-228600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在此录入上述图表的综合描述说明，在此录入上述图表的详细描述说明，在此录入上述图表的详细描述说明。</a:t>
            </a:r>
            <a:endParaRPr lang="en-US" altLang="zh-CN" sz="1400" dirty="0">
              <a:solidFill>
                <a:schemeClr val="bg1"/>
              </a:solidFill>
              <a:latin typeface="Arial"/>
              <a:ea typeface="微软雅黑"/>
              <a:cs typeface="+mn-ea"/>
              <a:sym typeface="Arial"/>
            </a:endParaRPr>
          </a:p>
          <a:p>
            <a:pPr marL="228600" indent="-228600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rPr>
              <a:t>在此录入上述图表的详细描述说明，在此录入图表的综合描述说明，在此录入上述图表的详细描述说明。</a:t>
            </a:r>
          </a:p>
        </p:txBody>
      </p:sp>
      <p:grpSp>
        <p:nvGrpSpPr>
          <p:cNvPr id="18" name="组合 17"/>
          <p:cNvGrpSpPr/>
          <p:nvPr/>
        </p:nvGrpSpPr>
        <p:grpSpPr>
          <a:xfrm rot="2947859">
            <a:off x="2399209" y="1553906"/>
            <a:ext cx="1046575" cy="2306263"/>
            <a:chOff x="3026843" y="1580365"/>
            <a:chExt cx="631020" cy="1390533"/>
          </a:xfrm>
          <a:solidFill>
            <a:srgbClr val="434D50"/>
          </a:solidFill>
        </p:grpSpPr>
        <p:sp>
          <p:nvSpPr>
            <p:cNvPr id="19" name="直角上箭头 18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 rot="18652141" flipV="1">
            <a:off x="2359800" y="3786154"/>
            <a:ext cx="1046575" cy="2306263"/>
            <a:chOff x="3026843" y="1580365"/>
            <a:chExt cx="631020" cy="1390533"/>
          </a:xfrm>
          <a:solidFill>
            <a:srgbClr val="414A4F"/>
          </a:solidFill>
        </p:grpSpPr>
        <p:sp>
          <p:nvSpPr>
            <p:cNvPr id="22" name="直角上箭头 21"/>
            <p:cNvSpPr/>
            <p:nvPr/>
          </p:nvSpPr>
          <p:spPr>
            <a:xfrm>
              <a:off x="3026844" y="1580365"/>
              <a:ext cx="631019" cy="839885"/>
            </a:xfrm>
            <a:prstGeom prst="bentUpArrow">
              <a:avLst>
                <a:gd name="adj1" fmla="val 13867"/>
                <a:gd name="adj2" fmla="val 17280"/>
                <a:gd name="adj3" fmla="val 247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026843" y="2333842"/>
              <a:ext cx="91307" cy="6370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animBg="1"/>
      <p:bldP spid="11" grpId="0" animBg="1"/>
      <p:bldP spid="13" grpId="0"/>
      <p:bldP spid="14" grpId="0"/>
      <p:bldP spid="15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3"/>
          <p:cNvSpPr/>
          <p:nvPr/>
        </p:nvSpPr>
        <p:spPr bwMode="auto">
          <a:xfrm rot="20192702" flipH="1">
            <a:off x="7697827" y="795840"/>
            <a:ext cx="915453" cy="759925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" name="Freeform 36"/>
          <p:cNvSpPr/>
          <p:nvPr/>
        </p:nvSpPr>
        <p:spPr bwMode="auto">
          <a:xfrm rot="1695130">
            <a:off x="9273187" y="1636908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" name="Freeform 30"/>
          <p:cNvSpPr/>
          <p:nvPr/>
        </p:nvSpPr>
        <p:spPr bwMode="auto">
          <a:xfrm rot="19798984">
            <a:off x="7773616" y="994011"/>
            <a:ext cx="1582507" cy="1189591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" name="Freeform 36"/>
          <p:cNvSpPr/>
          <p:nvPr/>
        </p:nvSpPr>
        <p:spPr bwMode="auto">
          <a:xfrm rot="20742510">
            <a:off x="7421299" y="1633653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6" name="Freeform 30"/>
          <p:cNvSpPr/>
          <p:nvPr/>
        </p:nvSpPr>
        <p:spPr bwMode="auto">
          <a:xfrm rot="1801016" flipH="1">
            <a:off x="7046482" y="3364673"/>
            <a:ext cx="1029348" cy="773774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" name="Freeform 29"/>
          <p:cNvSpPr/>
          <p:nvPr/>
        </p:nvSpPr>
        <p:spPr bwMode="auto">
          <a:xfrm>
            <a:off x="7939845" y="2568796"/>
            <a:ext cx="1622968" cy="1105194"/>
          </a:xfrm>
          <a:custGeom>
            <a:avLst/>
            <a:gdLst>
              <a:gd name="T0" fmla="*/ 129 w 226"/>
              <a:gd name="T1" fmla="*/ 12 h 154"/>
              <a:gd name="T2" fmla="*/ 7 w 226"/>
              <a:gd name="T3" fmla="*/ 154 h 154"/>
              <a:gd name="T4" fmla="*/ 0 w 226"/>
              <a:gd name="T5" fmla="*/ 142 h 154"/>
              <a:gd name="T6" fmla="*/ 120 w 226"/>
              <a:gd name="T7" fmla="*/ 8 h 154"/>
              <a:gd name="T8" fmla="*/ 226 w 226"/>
              <a:gd name="T9" fmla="*/ 19 h 154"/>
              <a:gd name="T10" fmla="*/ 129 w 226"/>
              <a:gd name="T11" fmla="*/ 1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6" h="154">
                <a:moveTo>
                  <a:pt x="129" y="12"/>
                </a:moveTo>
                <a:cubicBezTo>
                  <a:pt x="55" y="28"/>
                  <a:pt x="4" y="90"/>
                  <a:pt x="7" y="154"/>
                </a:cubicBezTo>
                <a:cubicBezTo>
                  <a:pt x="4" y="151"/>
                  <a:pt x="3" y="145"/>
                  <a:pt x="0" y="142"/>
                </a:cubicBezTo>
                <a:cubicBezTo>
                  <a:pt x="0" y="80"/>
                  <a:pt x="48" y="24"/>
                  <a:pt x="120" y="8"/>
                </a:cubicBezTo>
                <a:cubicBezTo>
                  <a:pt x="157" y="0"/>
                  <a:pt x="195" y="5"/>
                  <a:pt x="226" y="19"/>
                </a:cubicBezTo>
                <a:cubicBezTo>
                  <a:pt x="197" y="8"/>
                  <a:pt x="163" y="5"/>
                  <a:pt x="129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8" name="Freeform 31"/>
          <p:cNvSpPr/>
          <p:nvPr/>
        </p:nvSpPr>
        <p:spPr bwMode="auto">
          <a:xfrm>
            <a:off x="7104138" y="1527190"/>
            <a:ext cx="151396" cy="581362"/>
          </a:xfrm>
          <a:custGeom>
            <a:avLst/>
            <a:gdLst>
              <a:gd name="T0" fmla="*/ 12 w 21"/>
              <a:gd name="T1" fmla="*/ 80 h 81"/>
              <a:gd name="T2" fmla="*/ 3 w 21"/>
              <a:gd name="T3" fmla="*/ 81 h 81"/>
              <a:gd name="T4" fmla="*/ 3 w 21"/>
              <a:gd name="T5" fmla="*/ 32 h 81"/>
              <a:gd name="T6" fmla="*/ 5 w 21"/>
              <a:gd name="T7" fmla="*/ 0 h 81"/>
              <a:gd name="T8" fmla="*/ 14 w 21"/>
              <a:gd name="T9" fmla="*/ 28 h 81"/>
              <a:gd name="T10" fmla="*/ 12 w 21"/>
              <a:gd name="T11" fmla="*/ 8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81">
                <a:moveTo>
                  <a:pt x="12" y="80"/>
                </a:moveTo>
                <a:cubicBezTo>
                  <a:pt x="9" y="81"/>
                  <a:pt x="6" y="81"/>
                  <a:pt x="3" y="81"/>
                </a:cubicBezTo>
                <a:cubicBezTo>
                  <a:pt x="3" y="55"/>
                  <a:pt x="3" y="36"/>
                  <a:pt x="3" y="32"/>
                </a:cubicBezTo>
                <a:cubicBezTo>
                  <a:pt x="0" y="8"/>
                  <a:pt x="1" y="0"/>
                  <a:pt x="5" y="0"/>
                </a:cubicBezTo>
                <a:cubicBezTo>
                  <a:pt x="9" y="0"/>
                  <a:pt x="21" y="3"/>
                  <a:pt x="14" y="28"/>
                </a:cubicBezTo>
                <a:cubicBezTo>
                  <a:pt x="13" y="33"/>
                  <a:pt x="12" y="52"/>
                  <a:pt x="12" y="8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9" name="Freeform 24"/>
          <p:cNvSpPr/>
          <p:nvPr/>
        </p:nvSpPr>
        <p:spPr bwMode="auto">
          <a:xfrm>
            <a:off x="6643893" y="3380280"/>
            <a:ext cx="214982" cy="2131659"/>
          </a:xfrm>
          <a:custGeom>
            <a:avLst/>
            <a:gdLst>
              <a:gd name="T0" fmla="*/ 21 w 30"/>
              <a:gd name="T1" fmla="*/ 297 h 297"/>
              <a:gd name="T2" fmla="*/ 29 w 30"/>
              <a:gd name="T3" fmla="*/ 290 h 297"/>
              <a:gd name="T4" fmla="*/ 29 w 30"/>
              <a:gd name="T5" fmla="*/ 13 h 297"/>
              <a:gd name="T6" fmla="*/ 21 w 30"/>
              <a:gd name="T7" fmla="*/ 2 h 297"/>
              <a:gd name="T8" fmla="*/ 22 w 30"/>
              <a:gd name="T9" fmla="*/ 7 h 297"/>
              <a:gd name="T10" fmla="*/ 14 w 30"/>
              <a:gd name="T11" fmla="*/ 290 h 297"/>
              <a:gd name="T12" fmla="*/ 21 w 30"/>
              <a:gd name="T13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297">
                <a:moveTo>
                  <a:pt x="21" y="297"/>
                </a:moveTo>
                <a:cubicBezTo>
                  <a:pt x="25" y="297"/>
                  <a:pt x="29" y="294"/>
                  <a:pt x="29" y="290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9"/>
                  <a:pt x="25" y="2"/>
                  <a:pt x="21" y="2"/>
                </a:cubicBezTo>
                <a:cubicBezTo>
                  <a:pt x="17" y="2"/>
                  <a:pt x="0" y="0"/>
                  <a:pt x="22" y="7"/>
                </a:cubicBezTo>
                <a:cubicBezTo>
                  <a:pt x="30" y="9"/>
                  <a:pt x="14" y="290"/>
                  <a:pt x="14" y="290"/>
                </a:cubicBezTo>
                <a:cubicBezTo>
                  <a:pt x="14" y="294"/>
                  <a:pt x="17" y="297"/>
                  <a:pt x="21" y="29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0" name="Freeform 25"/>
          <p:cNvSpPr/>
          <p:nvPr/>
        </p:nvSpPr>
        <p:spPr bwMode="auto">
          <a:xfrm>
            <a:off x="8248694" y="3789049"/>
            <a:ext cx="184702" cy="1722890"/>
          </a:xfrm>
          <a:custGeom>
            <a:avLst/>
            <a:gdLst>
              <a:gd name="T0" fmla="*/ 8 w 26"/>
              <a:gd name="T1" fmla="*/ 240 h 240"/>
              <a:gd name="T2" fmla="*/ 16 w 26"/>
              <a:gd name="T3" fmla="*/ 233 h 240"/>
              <a:gd name="T4" fmla="*/ 17 w 26"/>
              <a:gd name="T5" fmla="*/ 34 h 240"/>
              <a:gd name="T6" fmla="*/ 12 w 26"/>
              <a:gd name="T7" fmla="*/ 33 h 240"/>
              <a:gd name="T8" fmla="*/ 1 w 26"/>
              <a:gd name="T9" fmla="*/ 233 h 240"/>
              <a:gd name="T10" fmla="*/ 8 w 26"/>
              <a:gd name="T11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0">
                <a:moveTo>
                  <a:pt x="8" y="240"/>
                </a:moveTo>
                <a:cubicBezTo>
                  <a:pt x="12" y="240"/>
                  <a:pt x="16" y="237"/>
                  <a:pt x="16" y="233"/>
                </a:cubicBezTo>
                <a:cubicBezTo>
                  <a:pt x="16" y="233"/>
                  <a:pt x="8" y="68"/>
                  <a:pt x="17" y="34"/>
                </a:cubicBezTo>
                <a:cubicBezTo>
                  <a:pt x="26" y="0"/>
                  <a:pt x="15" y="30"/>
                  <a:pt x="12" y="33"/>
                </a:cubicBezTo>
                <a:cubicBezTo>
                  <a:pt x="0" y="53"/>
                  <a:pt x="1" y="233"/>
                  <a:pt x="1" y="233"/>
                </a:cubicBezTo>
                <a:cubicBezTo>
                  <a:pt x="1" y="237"/>
                  <a:pt x="4" y="240"/>
                  <a:pt x="8" y="24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1" name="Freeform 26"/>
          <p:cNvSpPr/>
          <p:nvPr/>
        </p:nvSpPr>
        <p:spPr bwMode="auto">
          <a:xfrm>
            <a:off x="7894425" y="3307610"/>
            <a:ext cx="145340" cy="1886398"/>
          </a:xfrm>
          <a:custGeom>
            <a:avLst/>
            <a:gdLst>
              <a:gd name="T0" fmla="*/ 9 w 20"/>
              <a:gd name="T1" fmla="*/ 263 h 263"/>
              <a:gd name="T2" fmla="*/ 17 w 20"/>
              <a:gd name="T3" fmla="*/ 256 h 263"/>
              <a:gd name="T4" fmla="*/ 17 w 20"/>
              <a:gd name="T5" fmla="*/ 19 h 263"/>
              <a:gd name="T6" fmla="*/ 9 w 20"/>
              <a:gd name="T7" fmla="*/ 12 h 263"/>
              <a:gd name="T8" fmla="*/ 2 w 20"/>
              <a:gd name="T9" fmla="*/ 256 h 263"/>
              <a:gd name="T10" fmla="*/ 9 w 20"/>
              <a:gd name="T11" fmla="*/ 263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63">
                <a:moveTo>
                  <a:pt x="9" y="263"/>
                </a:moveTo>
                <a:cubicBezTo>
                  <a:pt x="13" y="263"/>
                  <a:pt x="17" y="260"/>
                  <a:pt x="17" y="256"/>
                </a:cubicBezTo>
                <a:cubicBezTo>
                  <a:pt x="17" y="256"/>
                  <a:pt x="8" y="67"/>
                  <a:pt x="17" y="19"/>
                </a:cubicBezTo>
                <a:cubicBezTo>
                  <a:pt x="20" y="0"/>
                  <a:pt x="12" y="9"/>
                  <a:pt x="9" y="12"/>
                </a:cubicBezTo>
                <a:cubicBezTo>
                  <a:pt x="0" y="22"/>
                  <a:pt x="2" y="256"/>
                  <a:pt x="2" y="256"/>
                </a:cubicBezTo>
                <a:cubicBezTo>
                  <a:pt x="2" y="260"/>
                  <a:pt x="5" y="263"/>
                  <a:pt x="9" y="26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2" name="Freeform 27"/>
          <p:cNvSpPr>
            <a:spLocks noEditPoints="1"/>
          </p:cNvSpPr>
          <p:nvPr/>
        </p:nvSpPr>
        <p:spPr bwMode="auto">
          <a:xfrm>
            <a:off x="6737758" y="5042771"/>
            <a:ext cx="1625995" cy="1398901"/>
          </a:xfrm>
          <a:custGeom>
            <a:avLst/>
            <a:gdLst>
              <a:gd name="T0" fmla="*/ 2 w 226"/>
              <a:gd name="T1" fmla="*/ 61 h 195"/>
              <a:gd name="T2" fmla="*/ 56 w 226"/>
              <a:gd name="T3" fmla="*/ 128 h 195"/>
              <a:gd name="T4" fmla="*/ 56 w 226"/>
              <a:gd name="T5" fmla="*/ 128 h 195"/>
              <a:gd name="T6" fmla="*/ 108 w 226"/>
              <a:gd name="T7" fmla="*/ 192 h 195"/>
              <a:gd name="T8" fmla="*/ 113 w 226"/>
              <a:gd name="T9" fmla="*/ 195 h 195"/>
              <a:gd name="T10" fmla="*/ 119 w 226"/>
              <a:gd name="T11" fmla="*/ 192 h 195"/>
              <a:gd name="T12" fmla="*/ 171 w 226"/>
              <a:gd name="T13" fmla="*/ 128 h 195"/>
              <a:gd name="T14" fmla="*/ 171 w 226"/>
              <a:gd name="T15" fmla="*/ 128 h 195"/>
              <a:gd name="T16" fmla="*/ 224 w 226"/>
              <a:gd name="T17" fmla="*/ 61 h 195"/>
              <a:gd name="T18" fmla="*/ 225 w 226"/>
              <a:gd name="T19" fmla="*/ 54 h 195"/>
              <a:gd name="T20" fmla="*/ 219 w 226"/>
              <a:gd name="T21" fmla="*/ 49 h 195"/>
              <a:gd name="T22" fmla="*/ 178 w 226"/>
              <a:gd name="T23" fmla="*/ 7 h 195"/>
              <a:gd name="T24" fmla="*/ 177 w 226"/>
              <a:gd name="T25" fmla="*/ 5 h 195"/>
              <a:gd name="T26" fmla="*/ 169 w 226"/>
              <a:gd name="T27" fmla="*/ 1 h 195"/>
              <a:gd name="T28" fmla="*/ 166 w 226"/>
              <a:gd name="T29" fmla="*/ 2 h 195"/>
              <a:gd name="T30" fmla="*/ 163 w 226"/>
              <a:gd name="T31" fmla="*/ 7 h 195"/>
              <a:gd name="T32" fmla="*/ 113 w 226"/>
              <a:gd name="T33" fmla="*/ 50 h 195"/>
              <a:gd name="T34" fmla="*/ 64 w 226"/>
              <a:gd name="T35" fmla="*/ 7 h 195"/>
              <a:gd name="T36" fmla="*/ 56 w 226"/>
              <a:gd name="T37" fmla="*/ 1 h 195"/>
              <a:gd name="T38" fmla="*/ 56 w 226"/>
              <a:gd name="T39" fmla="*/ 1 h 195"/>
              <a:gd name="T40" fmla="*/ 53 w 226"/>
              <a:gd name="T41" fmla="*/ 2 h 195"/>
              <a:gd name="T42" fmla="*/ 50 w 226"/>
              <a:gd name="T43" fmla="*/ 5 h 195"/>
              <a:gd name="T44" fmla="*/ 49 w 226"/>
              <a:gd name="T45" fmla="*/ 7 h 195"/>
              <a:gd name="T46" fmla="*/ 7 w 226"/>
              <a:gd name="T47" fmla="*/ 49 h 195"/>
              <a:gd name="T48" fmla="*/ 1 w 226"/>
              <a:gd name="T49" fmla="*/ 54 h 195"/>
              <a:gd name="T50" fmla="*/ 2 w 226"/>
              <a:gd name="T51" fmla="*/ 61 h 195"/>
              <a:gd name="T52" fmla="*/ 75 w 226"/>
              <a:gd name="T53" fmla="*/ 128 h 195"/>
              <a:gd name="T54" fmla="*/ 152 w 226"/>
              <a:gd name="T55" fmla="*/ 128 h 195"/>
              <a:gd name="T56" fmla="*/ 113 w 226"/>
              <a:gd name="T57" fmla="*/ 175 h 195"/>
              <a:gd name="T58" fmla="*/ 75 w 226"/>
              <a:gd name="T59" fmla="*/ 128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6" h="195">
                <a:moveTo>
                  <a:pt x="2" y="61"/>
                </a:moveTo>
                <a:cubicBezTo>
                  <a:pt x="56" y="128"/>
                  <a:pt x="56" y="128"/>
                  <a:pt x="56" y="128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109" y="194"/>
                  <a:pt x="111" y="195"/>
                  <a:pt x="113" y="195"/>
                </a:cubicBezTo>
                <a:cubicBezTo>
                  <a:pt x="116" y="195"/>
                  <a:pt x="118" y="194"/>
                  <a:pt x="119" y="192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6" y="59"/>
                  <a:pt x="226" y="56"/>
                  <a:pt x="225" y="54"/>
                </a:cubicBezTo>
                <a:cubicBezTo>
                  <a:pt x="224" y="51"/>
                  <a:pt x="222" y="50"/>
                  <a:pt x="219" y="49"/>
                </a:cubicBezTo>
                <a:cubicBezTo>
                  <a:pt x="198" y="46"/>
                  <a:pt x="180" y="29"/>
                  <a:pt x="178" y="7"/>
                </a:cubicBezTo>
                <a:cubicBezTo>
                  <a:pt x="178" y="6"/>
                  <a:pt x="177" y="5"/>
                  <a:pt x="177" y="5"/>
                </a:cubicBezTo>
                <a:cubicBezTo>
                  <a:pt x="175" y="2"/>
                  <a:pt x="172" y="0"/>
                  <a:pt x="169" y="1"/>
                </a:cubicBezTo>
                <a:cubicBezTo>
                  <a:pt x="168" y="1"/>
                  <a:pt x="167" y="1"/>
                  <a:pt x="166" y="2"/>
                </a:cubicBezTo>
                <a:cubicBezTo>
                  <a:pt x="164" y="3"/>
                  <a:pt x="163" y="5"/>
                  <a:pt x="163" y="7"/>
                </a:cubicBezTo>
                <a:cubicBezTo>
                  <a:pt x="160" y="31"/>
                  <a:pt x="138" y="50"/>
                  <a:pt x="113" y="50"/>
                </a:cubicBezTo>
                <a:cubicBezTo>
                  <a:pt x="88" y="50"/>
                  <a:pt x="67" y="31"/>
                  <a:pt x="64" y="7"/>
                </a:cubicBezTo>
                <a:cubicBezTo>
                  <a:pt x="63" y="3"/>
                  <a:pt x="60" y="1"/>
                  <a:pt x="56" y="1"/>
                </a:cubicBezTo>
                <a:cubicBezTo>
                  <a:pt x="56" y="1"/>
                  <a:pt x="56" y="1"/>
                  <a:pt x="56" y="1"/>
                </a:cubicBezTo>
                <a:cubicBezTo>
                  <a:pt x="55" y="1"/>
                  <a:pt x="54" y="1"/>
                  <a:pt x="53" y="2"/>
                </a:cubicBezTo>
                <a:cubicBezTo>
                  <a:pt x="51" y="2"/>
                  <a:pt x="50" y="3"/>
                  <a:pt x="50" y="5"/>
                </a:cubicBezTo>
                <a:cubicBezTo>
                  <a:pt x="49" y="5"/>
                  <a:pt x="49" y="6"/>
                  <a:pt x="49" y="7"/>
                </a:cubicBezTo>
                <a:cubicBezTo>
                  <a:pt x="46" y="29"/>
                  <a:pt x="29" y="46"/>
                  <a:pt x="7" y="49"/>
                </a:cubicBezTo>
                <a:cubicBezTo>
                  <a:pt x="4" y="50"/>
                  <a:pt x="2" y="51"/>
                  <a:pt x="1" y="54"/>
                </a:cubicBezTo>
                <a:cubicBezTo>
                  <a:pt x="0" y="56"/>
                  <a:pt x="1" y="59"/>
                  <a:pt x="2" y="61"/>
                </a:cubicBezTo>
                <a:close/>
                <a:moveTo>
                  <a:pt x="75" y="128"/>
                </a:moveTo>
                <a:cubicBezTo>
                  <a:pt x="101" y="123"/>
                  <a:pt x="126" y="123"/>
                  <a:pt x="152" y="128"/>
                </a:cubicBezTo>
                <a:cubicBezTo>
                  <a:pt x="113" y="175"/>
                  <a:pt x="113" y="175"/>
                  <a:pt x="113" y="175"/>
                </a:cubicBezTo>
                <a:lnTo>
                  <a:pt x="75" y="1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3" name="Freeform 28"/>
          <p:cNvSpPr/>
          <p:nvPr/>
        </p:nvSpPr>
        <p:spPr bwMode="auto">
          <a:xfrm>
            <a:off x="5142139" y="1913810"/>
            <a:ext cx="1810603" cy="1666314"/>
          </a:xfrm>
          <a:custGeom>
            <a:avLst/>
            <a:gdLst>
              <a:gd name="T0" fmla="*/ 105 w 164"/>
              <a:gd name="T1" fmla="*/ 85 h 151"/>
              <a:gd name="T2" fmla="*/ 149 w 164"/>
              <a:gd name="T3" fmla="*/ 140 h 151"/>
              <a:gd name="T4" fmla="*/ 60 w 164"/>
              <a:gd name="T5" fmla="*/ 126 h 151"/>
              <a:gd name="T6" fmla="*/ 33 w 164"/>
              <a:gd name="T7" fmla="*/ 0 h 151"/>
              <a:gd name="T8" fmla="*/ 126 w 164"/>
              <a:gd name="T9" fmla="*/ 54 h 151"/>
              <a:gd name="T10" fmla="*/ 164 w 164"/>
              <a:gd name="T11" fmla="*/ 127 h 151"/>
              <a:gd name="T12" fmla="*/ 105 w 164"/>
              <a:gd name="T13" fmla="*/ 8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" h="151">
                <a:moveTo>
                  <a:pt x="105" y="85"/>
                </a:moveTo>
                <a:cubicBezTo>
                  <a:pt x="105" y="85"/>
                  <a:pt x="156" y="110"/>
                  <a:pt x="149" y="140"/>
                </a:cubicBezTo>
                <a:cubicBezTo>
                  <a:pt x="134" y="131"/>
                  <a:pt x="88" y="151"/>
                  <a:pt x="60" y="126"/>
                </a:cubicBezTo>
                <a:cubicBezTo>
                  <a:pt x="0" y="69"/>
                  <a:pt x="33" y="0"/>
                  <a:pt x="33" y="0"/>
                </a:cubicBezTo>
                <a:cubicBezTo>
                  <a:pt x="39" y="49"/>
                  <a:pt x="90" y="22"/>
                  <a:pt x="126" y="54"/>
                </a:cubicBezTo>
                <a:cubicBezTo>
                  <a:pt x="159" y="83"/>
                  <a:pt x="162" y="111"/>
                  <a:pt x="164" y="127"/>
                </a:cubicBezTo>
                <a:cubicBezTo>
                  <a:pt x="162" y="121"/>
                  <a:pt x="142" y="91"/>
                  <a:pt x="105" y="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4" name="Freeform 30"/>
          <p:cNvSpPr/>
          <p:nvPr/>
        </p:nvSpPr>
        <p:spPr bwMode="auto">
          <a:xfrm>
            <a:off x="8160883" y="1957155"/>
            <a:ext cx="1768308" cy="1329260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5" name="Freeform 32"/>
          <p:cNvSpPr/>
          <p:nvPr/>
        </p:nvSpPr>
        <p:spPr bwMode="auto">
          <a:xfrm>
            <a:off x="7088997" y="3041152"/>
            <a:ext cx="109005" cy="2152856"/>
          </a:xfrm>
          <a:custGeom>
            <a:avLst/>
            <a:gdLst>
              <a:gd name="T0" fmla="*/ 13 w 15"/>
              <a:gd name="T1" fmla="*/ 4 h 300"/>
              <a:gd name="T2" fmla="*/ 15 w 15"/>
              <a:gd name="T3" fmla="*/ 293 h 300"/>
              <a:gd name="T4" fmla="*/ 7 w 15"/>
              <a:gd name="T5" fmla="*/ 300 h 300"/>
              <a:gd name="T6" fmla="*/ 0 w 15"/>
              <a:gd name="T7" fmla="*/ 293 h 300"/>
              <a:gd name="T8" fmla="*/ 4 w 15"/>
              <a:gd name="T9" fmla="*/ 0 h 300"/>
              <a:gd name="T10" fmla="*/ 13 w 15"/>
              <a:gd name="T11" fmla="*/ 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300">
                <a:moveTo>
                  <a:pt x="13" y="4"/>
                </a:moveTo>
                <a:cubicBezTo>
                  <a:pt x="13" y="137"/>
                  <a:pt x="15" y="293"/>
                  <a:pt x="15" y="293"/>
                </a:cubicBezTo>
                <a:cubicBezTo>
                  <a:pt x="15" y="297"/>
                  <a:pt x="11" y="300"/>
                  <a:pt x="7" y="300"/>
                </a:cubicBezTo>
                <a:cubicBezTo>
                  <a:pt x="3" y="300"/>
                  <a:pt x="0" y="297"/>
                  <a:pt x="0" y="293"/>
                </a:cubicBezTo>
                <a:cubicBezTo>
                  <a:pt x="0" y="293"/>
                  <a:pt x="3" y="134"/>
                  <a:pt x="4" y="0"/>
                </a:cubicBezTo>
                <a:cubicBezTo>
                  <a:pt x="7" y="2"/>
                  <a:pt x="10" y="3"/>
                  <a:pt x="13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6" name="Freeform 33"/>
          <p:cNvSpPr/>
          <p:nvPr/>
        </p:nvSpPr>
        <p:spPr bwMode="auto">
          <a:xfrm>
            <a:off x="7052132" y="2410879"/>
            <a:ext cx="1087553" cy="902787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7" name="Freeform 34"/>
          <p:cNvSpPr/>
          <p:nvPr/>
        </p:nvSpPr>
        <p:spPr bwMode="auto">
          <a:xfrm>
            <a:off x="6249107" y="1615592"/>
            <a:ext cx="560165" cy="747898"/>
          </a:xfrm>
          <a:custGeom>
            <a:avLst/>
            <a:gdLst>
              <a:gd name="T0" fmla="*/ 23 w 78"/>
              <a:gd name="T1" fmla="*/ 85 h 104"/>
              <a:gd name="T2" fmla="*/ 18 w 78"/>
              <a:gd name="T3" fmla="*/ 31 h 104"/>
              <a:gd name="T4" fmla="*/ 45 w 78"/>
              <a:gd name="T5" fmla="*/ 0 h 104"/>
              <a:gd name="T6" fmla="*/ 57 w 78"/>
              <a:gd name="T7" fmla="*/ 17 h 104"/>
              <a:gd name="T8" fmla="*/ 75 w 78"/>
              <a:gd name="T9" fmla="*/ 57 h 104"/>
              <a:gd name="T10" fmla="*/ 70 w 78"/>
              <a:gd name="T11" fmla="*/ 79 h 104"/>
              <a:gd name="T12" fmla="*/ 76 w 78"/>
              <a:gd name="T13" fmla="*/ 72 h 104"/>
              <a:gd name="T14" fmla="*/ 73 w 78"/>
              <a:gd name="T15" fmla="*/ 104 h 104"/>
              <a:gd name="T16" fmla="*/ 62 w 78"/>
              <a:gd name="T17" fmla="*/ 95 h 104"/>
              <a:gd name="T18" fmla="*/ 33 w 78"/>
              <a:gd name="T19" fmla="*/ 30 h 104"/>
              <a:gd name="T20" fmla="*/ 57 w 78"/>
              <a:gd name="T21" fmla="*/ 104 h 104"/>
              <a:gd name="T22" fmla="*/ 19 w 78"/>
              <a:gd name="T23" fmla="*/ 85 h 104"/>
              <a:gd name="T24" fmla="*/ 23 w 78"/>
              <a:gd name="T25" fmla="*/ 8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" h="104">
                <a:moveTo>
                  <a:pt x="23" y="85"/>
                </a:moveTo>
                <a:cubicBezTo>
                  <a:pt x="23" y="85"/>
                  <a:pt x="0" y="66"/>
                  <a:pt x="18" y="31"/>
                </a:cubicBezTo>
                <a:cubicBezTo>
                  <a:pt x="31" y="5"/>
                  <a:pt x="45" y="0"/>
                  <a:pt x="45" y="0"/>
                </a:cubicBezTo>
                <a:cubicBezTo>
                  <a:pt x="45" y="0"/>
                  <a:pt x="40" y="8"/>
                  <a:pt x="57" y="17"/>
                </a:cubicBezTo>
                <a:cubicBezTo>
                  <a:pt x="67" y="22"/>
                  <a:pt x="78" y="40"/>
                  <a:pt x="75" y="57"/>
                </a:cubicBezTo>
                <a:cubicBezTo>
                  <a:pt x="71" y="75"/>
                  <a:pt x="70" y="79"/>
                  <a:pt x="70" y="79"/>
                </a:cubicBezTo>
                <a:cubicBezTo>
                  <a:pt x="76" y="72"/>
                  <a:pt x="76" y="72"/>
                  <a:pt x="76" y="72"/>
                </a:cubicBezTo>
                <a:cubicBezTo>
                  <a:pt x="76" y="72"/>
                  <a:pt x="66" y="96"/>
                  <a:pt x="73" y="104"/>
                </a:cubicBezTo>
                <a:cubicBezTo>
                  <a:pt x="69" y="101"/>
                  <a:pt x="66" y="98"/>
                  <a:pt x="62" y="95"/>
                </a:cubicBezTo>
                <a:cubicBezTo>
                  <a:pt x="41" y="76"/>
                  <a:pt x="31" y="51"/>
                  <a:pt x="33" y="30"/>
                </a:cubicBezTo>
                <a:cubicBezTo>
                  <a:pt x="27" y="50"/>
                  <a:pt x="29" y="77"/>
                  <a:pt x="57" y="104"/>
                </a:cubicBezTo>
                <a:cubicBezTo>
                  <a:pt x="48" y="104"/>
                  <a:pt x="31" y="101"/>
                  <a:pt x="19" y="85"/>
                </a:cubicBezTo>
                <a:lnTo>
                  <a:pt x="23" y="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8" name="Freeform 35"/>
          <p:cNvSpPr/>
          <p:nvPr/>
        </p:nvSpPr>
        <p:spPr bwMode="auto">
          <a:xfrm>
            <a:off x="8269888" y="3558927"/>
            <a:ext cx="669170" cy="638893"/>
          </a:xfrm>
          <a:custGeom>
            <a:avLst/>
            <a:gdLst>
              <a:gd name="T0" fmla="*/ 9 w 93"/>
              <a:gd name="T1" fmla="*/ 37 h 89"/>
              <a:gd name="T2" fmla="*/ 52 w 93"/>
              <a:gd name="T3" fmla="*/ 3 h 89"/>
              <a:gd name="T4" fmla="*/ 93 w 93"/>
              <a:gd name="T5" fmla="*/ 9 h 89"/>
              <a:gd name="T6" fmla="*/ 85 w 93"/>
              <a:gd name="T7" fmla="*/ 28 h 89"/>
              <a:gd name="T8" fmla="*/ 60 w 93"/>
              <a:gd name="T9" fmla="*/ 65 h 89"/>
              <a:gd name="T10" fmla="*/ 40 w 93"/>
              <a:gd name="T11" fmla="*/ 73 h 89"/>
              <a:gd name="T12" fmla="*/ 49 w 93"/>
              <a:gd name="T13" fmla="*/ 74 h 89"/>
              <a:gd name="T14" fmla="*/ 21 w 93"/>
              <a:gd name="T15" fmla="*/ 89 h 89"/>
              <a:gd name="T16" fmla="*/ 22 w 93"/>
              <a:gd name="T17" fmla="*/ 74 h 89"/>
              <a:gd name="T18" fmla="*/ 60 w 93"/>
              <a:gd name="T19" fmla="*/ 15 h 89"/>
              <a:gd name="T20" fmla="*/ 12 w 93"/>
              <a:gd name="T21" fmla="*/ 76 h 89"/>
              <a:gd name="T22" fmla="*/ 7 w 93"/>
              <a:gd name="T23" fmla="*/ 33 h 89"/>
              <a:gd name="T24" fmla="*/ 9 w 93"/>
              <a:gd name="T25" fmla="*/ 3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89">
                <a:moveTo>
                  <a:pt x="9" y="37"/>
                </a:moveTo>
                <a:cubicBezTo>
                  <a:pt x="9" y="37"/>
                  <a:pt x="13" y="7"/>
                  <a:pt x="52" y="3"/>
                </a:cubicBezTo>
                <a:cubicBezTo>
                  <a:pt x="80" y="0"/>
                  <a:pt x="93" y="9"/>
                  <a:pt x="93" y="9"/>
                </a:cubicBezTo>
                <a:cubicBezTo>
                  <a:pt x="93" y="9"/>
                  <a:pt x="83" y="9"/>
                  <a:pt x="85" y="28"/>
                </a:cubicBezTo>
                <a:cubicBezTo>
                  <a:pt x="86" y="39"/>
                  <a:pt x="77" y="58"/>
                  <a:pt x="60" y="65"/>
                </a:cubicBezTo>
                <a:cubicBezTo>
                  <a:pt x="44" y="71"/>
                  <a:pt x="40" y="73"/>
                  <a:pt x="40" y="73"/>
                </a:cubicBezTo>
                <a:cubicBezTo>
                  <a:pt x="49" y="74"/>
                  <a:pt x="49" y="74"/>
                  <a:pt x="49" y="74"/>
                </a:cubicBezTo>
                <a:cubicBezTo>
                  <a:pt x="49" y="74"/>
                  <a:pt x="23" y="78"/>
                  <a:pt x="21" y="89"/>
                </a:cubicBezTo>
                <a:cubicBezTo>
                  <a:pt x="21" y="84"/>
                  <a:pt x="21" y="79"/>
                  <a:pt x="22" y="74"/>
                </a:cubicBezTo>
                <a:cubicBezTo>
                  <a:pt x="27" y="47"/>
                  <a:pt x="42" y="25"/>
                  <a:pt x="60" y="15"/>
                </a:cubicBezTo>
                <a:cubicBezTo>
                  <a:pt x="41" y="21"/>
                  <a:pt x="19" y="37"/>
                  <a:pt x="12" y="76"/>
                </a:cubicBezTo>
                <a:cubicBezTo>
                  <a:pt x="7" y="68"/>
                  <a:pt x="0" y="52"/>
                  <a:pt x="7" y="33"/>
                </a:cubicBezTo>
                <a:lnTo>
                  <a:pt x="9" y="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9" name="Freeform 36"/>
          <p:cNvSpPr/>
          <p:nvPr/>
        </p:nvSpPr>
        <p:spPr bwMode="auto">
          <a:xfrm>
            <a:off x="6824389" y="1889312"/>
            <a:ext cx="566221" cy="726702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0" name="Freeform 37"/>
          <p:cNvSpPr/>
          <p:nvPr/>
        </p:nvSpPr>
        <p:spPr bwMode="auto">
          <a:xfrm>
            <a:off x="6752899" y="873158"/>
            <a:ext cx="796343" cy="1041606"/>
          </a:xfrm>
          <a:custGeom>
            <a:avLst/>
            <a:gdLst>
              <a:gd name="T0" fmla="*/ 15 w 111"/>
              <a:gd name="T1" fmla="*/ 90 h 145"/>
              <a:gd name="T2" fmla="*/ 45 w 111"/>
              <a:gd name="T3" fmla="*/ 21 h 145"/>
              <a:gd name="T4" fmla="*/ 98 w 111"/>
              <a:gd name="T5" fmla="*/ 2 h 145"/>
              <a:gd name="T6" fmla="*/ 101 w 111"/>
              <a:gd name="T7" fmla="*/ 31 h 145"/>
              <a:gd name="T8" fmla="*/ 94 w 111"/>
              <a:gd name="T9" fmla="*/ 91 h 145"/>
              <a:gd name="T10" fmla="*/ 74 w 111"/>
              <a:gd name="T11" fmla="*/ 114 h 145"/>
              <a:gd name="T12" fmla="*/ 86 w 111"/>
              <a:gd name="T13" fmla="*/ 110 h 145"/>
              <a:gd name="T14" fmla="*/ 61 w 111"/>
              <a:gd name="T15" fmla="*/ 145 h 145"/>
              <a:gd name="T16" fmla="*/ 54 w 111"/>
              <a:gd name="T17" fmla="*/ 126 h 145"/>
              <a:gd name="T18" fmla="*/ 63 w 111"/>
              <a:gd name="T19" fmla="*/ 30 h 145"/>
              <a:gd name="T20" fmla="*/ 42 w 111"/>
              <a:gd name="T21" fmla="*/ 134 h 145"/>
              <a:gd name="T22" fmla="*/ 9 w 111"/>
              <a:gd name="T23" fmla="*/ 86 h 145"/>
              <a:gd name="T24" fmla="*/ 15 w 111"/>
              <a:gd name="T25" fmla="*/ 9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1" h="145">
                <a:moveTo>
                  <a:pt x="15" y="90"/>
                </a:moveTo>
                <a:cubicBezTo>
                  <a:pt x="15" y="90"/>
                  <a:pt x="0" y="50"/>
                  <a:pt x="45" y="21"/>
                </a:cubicBezTo>
                <a:cubicBezTo>
                  <a:pt x="78" y="0"/>
                  <a:pt x="98" y="2"/>
                  <a:pt x="98" y="2"/>
                </a:cubicBezTo>
                <a:cubicBezTo>
                  <a:pt x="98" y="2"/>
                  <a:pt x="86" y="9"/>
                  <a:pt x="101" y="31"/>
                </a:cubicBezTo>
                <a:cubicBezTo>
                  <a:pt x="109" y="43"/>
                  <a:pt x="111" y="72"/>
                  <a:pt x="94" y="91"/>
                </a:cubicBezTo>
                <a:cubicBezTo>
                  <a:pt x="78" y="109"/>
                  <a:pt x="74" y="114"/>
                  <a:pt x="74" y="114"/>
                </a:cubicBezTo>
                <a:cubicBezTo>
                  <a:pt x="86" y="110"/>
                  <a:pt x="86" y="110"/>
                  <a:pt x="86" y="110"/>
                </a:cubicBezTo>
                <a:cubicBezTo>
                  <a:pt x="86" y="110"/>
                  <a:pt x="58" y="131"/>
                  <a:pt x="61" y="145"/>
                </a:cubicBezTo>
                <a:cubicBezTo>
                  <a:pt x="59" y="139"/>
                  <a:pt x="56" y="133"/>
                  <a:pt x="54" y="126"/>
                </a:cubicBezTo>
                <a:cubicBezTo>
                  <a:pt x="42" y="90"/>
                  <a:pt x="47" y="53"/>
                  <a:pt x="63" y="30"/>
                </a:cubicBezTo>
                <a:cubicBezTo>
                  <a:pt x="43" y="50"/>
                  <a:pt x="27" y="84"/>
                  <a:pt x="42" y="134"/>
                </a:cubicBezTo>
                <a:cubicBezTo>
                  <a:pt x="32" y="128"/>
                  <a:pt x="14" y="113"/>
                  <a:pt x="9" y="86"/>
                </a:cubicBezTo>
                <a:lnTo>
                  <a:pt x="15" y="9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1" name="Freeform 33"/>
          <p:cNvSpPr/>
          <p:nvPr/>
        </p:nvSpPr>
        <p:spPr bwMode="auto">
          <a:xfrm>
            <a:off x="5400801" y="1466999"/>
            <a:ext cx="801592" cy="665408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cxnSp>
        <p:nvCxnSpPr>
          <p:cNvPr id="27" name="Straight Connector 66"/>
          <p:cNvCxnSpPr/>
          <p:nvPr/>
        </p:nvCxnSpPr>
        <p:spPr>
          <a:xfrm>
            <a:off x="8039765" y="5902967"/>
            <a:ext cx="2232297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67"/>
          <p:cNvCxnSpPr/>
          <p:nvPr/>
        </p:nvCxnSpPr>
        <p:spPr>
          <a:xfrm flipH="1">
            <a:off x="4479138" y="4620237"/>
            <a:ext cx="183401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70"/>
          <p:cNvCxnSpPr/>
          <p:nvPr/>
        </p:nvCxnSpPr>
        <p:spPr>
          <a:xfrm flipV="1">
            <a:off x="6313153" y="3455069"/>
            <a:ext cx="0" cy="1162979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3"/>
          <p:cNvCxnSpPr/>
          <p:nvPr/>
        </p:nvCxnSpPr>
        <p:spPr>
          <a:xfrm>
            <a:off x="9366373" y="3225789"/>
            <a:ext cx="233074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921615" y="3164768"/>
            <a:ext cx="1877419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effectLst/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effectLst/>
              <a:latin typeface="Arial"/>
              <a:ea typeface="微软雅黑"/>
              <a:sym typeface="Arial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921614" y="3717766"/>
            <a:ext cx="2815681" cy="14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在此录入上述图表的综合描述说明，在此录入上述图表的综合描述说明，在此录入上述图表的综合描述说明。在此录入上述图表的综合描述说明。</a:t>
            </a:r>
          </a:p>
        </p:txBody>
      </p:sp>
      <p:sp>
        <p:nvSpPr>
          <p:cNvPr id="39" name="矩形 46"/>
          <p:cNvSpPr>
            <a:spLocks noChangeArrowheads="1"/>
          </p:cNvSpPr>
          <p:nvPr/>
        </p:nvSpPr>
        <p:spPr bwMode="auto">
          <a:xfrm>
            <a:off x="4410859" y="3404567"/>
            <a:ext cx="175089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添加主题</a:t>
            </a:r>
            <a:endParaRPr lang="zh-CN" altLang="en-US" sz="20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4454566" y="3784648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在此录入上述图片的描述说明，在此录入上述图片的描述说明。</a:t>
            </a:r>
          </a:p>
        </p:txBody>
      </p:sp>
      <p:sp>
        <p:nvSpPr>
          <p:cNvPr id="41" name="矩形 46"/>
          <p:cNvSpPr>
            <a:spLocks noChangeArrowheads="1"/>
          </p:cNvSpPr>
          <p:nvPr/>
        </p:nvSpPr>
        <p:spPr bwMode="auto">
          <a:xfrm>
            <a:off x="8564871" y="4657524"/>
            <a:ext cx="253869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添加主题</a:t>
            </a:r>
            <a:endParaRPr lang="zh-CN" altLang="en-US" sz="20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8564871" y="5037605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在此录入上述图片的描述说明，在此录入上述图片的描述说明。</a:t>
            </a:r>
          </a:p>
        </p:txBody>
      </p:sp>
      <p:sp>
        <p:nvSpPr>
          <p:cNvPr id="43" name="矩形 46"/>
          <p:cNvSpPr>
            <a:spLocks noChangeArrowheads="1"/>
          </p:cNvSpPr>
          <p:nvPr/>
        </p:nvSpPr>
        <p:spPr bwMode="auto">
          <a:xfrm>
            <a:off x="10003570" y="1963380"/>
            <a:ext cx="170719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添加主题</a:t>
            </a:r>
            <a:endParaRPr lang="zh-CN" altLang="en-US" sz="20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10003570" y="2343461"/>
            <a:ext cx="1707191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在此录入上述图片的描述说明，在此录入上述图片的描述说明。</a:t>
            </a: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2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7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4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900"/>
                            </p:stCondLst>
                            <p:childTnLst>
                              <p:par>
                                <p:cTn id="10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400"/>
                            </p:stCondLst>
                            <p:childTnLst>
                              <p:par>
                                <p:cTn id="1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3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ctangle 2"/>
          <p:cNvSpPr/>
          <p:nvPr/>
        </p:nvSpPr>
        <p:spPr>
          <a:xfrm>
            <a:off x="1117600" y="2400715"/>
            <a:ext cx="4978400" cy="193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/>
              <a:ea typeface="微软雅黑"/>
              <a:sym typeface="Arial"/>
            </a:endParaRPr>
          </a:p>
        </p:txBody>
      </p:sp>
      <p:sp>
        <p:nvSpPr>
          <p:cNvPr id="132" name="Rectangle 3"/>
          <p:cNvSpPr/>
          <p:nvPr/>
        </p:nvSpPr>
        <p:spPr>
          <a:xfrm>
            <a:off x="1117600" y="4331115"/>
            <a:ext cx="4978400" cy="193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/>
              <a:ea typeface="微软雅黑"/>
              <a:sym typeface="Arial"/>
            </a:endParaRPr>
          </a:p>
        </p:txBody>
      </p:sp>
      <p:sp>
        <p:nvSpPr>
          <p:cNvPr id="133" name="Rectangle 4"/>
          <p:cNvSpPr/>
          <p:nvPr/>
        </p:nvSpPr>
        <p:spPr>
          <a:xfrm>
            <a:off x="6096000" y="2400715"/>
            <a:ext cx="4978400" cy="193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/>
              <a:ea typeface="微软雅黑"/>
              <a:sym typeface="Arial"/>
            </a:endParaRPr>
          </a:p>
        </p:txBody>
      </p:sp>
      <p:sp>
        <p:nvSpPr>
          <p:cNvPr id="134" name="Rectangle 5"/>
          <p:cNvSpPr/>
          <p:nvPr/>
        </p:nvSpPr>
        <p:spPr>
          <a:xfrm>
            <a:off x="6096000" y="4331115"/>
            <a:ext cx="4978400" cy="193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/>
              <a:ea typeface="微软雅黑"/>
              <a:sym typeface="Arial"/>
            </a:endParaRPr>
          </a:p>
        </p:txBody>
      </p:sp>
      <p:sp>
        <p:nvSpPr>
          <p:cNvPr id="135" name="Oval 6"/>
          <p:cNvSpPr/>
          <p:nvPr/>
        </p:nvSpPr>
        <p:spPr>
          <a:xfrm>
            <a:off x="5689600" y="3944815"/>
            <a:ext cx="768192" cy="7726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140" name="Group 13"/>
          <p:cNvGrpSpPr/>
          <p:nvPr/>
        </p:nvGrpSpPr>
        <p:grpSpPr>
          <a:xfrm>
            <a:off x="10058400" y="2935573"/>
            <a:ext cx="711200" cy="860687"/>
            <a:chOff x="427038" y="3595610"/>
            <a:chExt cx="391838" cy="474198"/>
          </a:xfrm>
          <a:solidFill>
            <a:schemeClr val="bg1"/>
          </a:solidFill>
        </p:grpSpPr>
        <p:sp>
          <p:nvSpPr>
            <p:cNvPr id="141" name="Freeform 89"/>
            <p:cNvSpPr/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42" name="Freeform 90"/>
            <p:cNvSpPr/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43" name="Freeform 91"/>
            <p:cNvSpPr/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144" name="Group 17"/>
          <p:cNvGrpSpPr/>
          <p:nvPr/>
        </p:nvGrpSpPr>
        <p:grpSpPr>
          <a:xfrm>
            <a:off x="10012061" y="4870582"/>
            <a:ext cx="786632" cy="851467"/>
            <a:chOff x="1847137" y="4256991"/>
            <a:chExt cx="454232" cy="491670"/>
          </a:xfrm>
          <a:solidFill>
            <a:schemeClr val="bg1"/>
          </a:solidFill>
        </p:grpSpPr>
        <p:sp>
          <p:nvSpPr>
            <p:cNvPr id="145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46" name="Freeform 102"/>
            <p:cNvSpPr/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147" name="Freeform 103"/>
          <p:cNvSpPr>
            <a:spLocks noEditPoints="1"/>
          </p:cNvSpPr>
          <p:nvPr/>
        </p:nvSpPr>
        <p:spPr bwMode="auto">
          <a:xfrm>
            <a:off x="1412763" y="2977186"/>
            <a:ext cx="787895" cy="777459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8 w 113"/>
              <a:gd name="T13" fmla="*/ 97 h 112"/>
              <a:gd name="T14" fmla="*/ 92 w 113"/>
              <a:gd name="T15" fmla="*/ 97 h 112"/>
              <a:gd name="T16" fmla="*/ 91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0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>
              <a:latin typeface="Arial"/>
              <a:ea typeface="微软雅黑"/>
              <a:sym typeface="Arial"/>
            </a:endParaRPr>
          </a:p>
        </p:txBody>
      </p:sp>
      <p:grpSp>
        <p:nvGrpSpPr>
          <p:cNvPr id="148" name="Group 21"/>
          <p:cNvGrpSpPr/>
          <p:nvPr/>
        </p:nvGrpSpPr>
        <p:grpSpPr>
          <a:xfrm>
            <a:off x="1422561" y="4847908"/>
            <a:ext cx="866419" cy="896817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149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50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51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152" name="矩形 151"/>
          <p:cNvSpPr/>
          <p:nvPr/>
        </p:nvSpPr>
        <p:spPr>
          <a:xfrm>
            <a:off x="2614182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53" name="矩形 47"/>
          <p:cNvSpPr>
            <a:spLocks noChangeArrowheads="1"/>
          </p:cNvSpPr>
          <p:nvPr/>
        </p:nvSpPr>
        <p:spPr bwMode="auto">
          <a:xfrm>
            <a:off x="2614182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54" name="矩形 153"/>
          <p:cNvSpPr/>
          <p:nvPr/>
        </p:nvSpPr>
        <p:spPr>
          <a:xfrm>
            <a:off x="7218295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55" name="矩形 47"/>
          <p:cNvSpPr>
            <a:spLocks noChangeArrowheads="1"/>
          </p:cNvSpPr>
          <p:nvPr/>
        </p:nvSpPr>
        <p:spPr bwMode="auto">
          <a:xfrm>
            <a:off x="6558443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56" name="矩形 155"/>
          <p:cNvSpPr/>
          <p:nvPr/>
        </p:nvSpPr>
        <p:spPr>
          <a:xfrm>
            <a:off x="2614182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57" name="矩形 47"/>
          <p:cNvSpPr>
            <a:spLocks noChangeArrowheads="1"/>
          </p:cNvSpPr>
          <p:nvPr/>
        </p:nvSpPr>
        <p:spPr bwMode="auto">
          <a:xfrm>
            <a:off x="2614182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58" name="矩形 157"/>
          <p:cNvSpPr/>
          <p:nvPr/>
        </p:nvSpPr>
        <p:spPr>
          <a:xfrm>
            <a:off x="7218295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59" name="矩形 47"/>
          <p:cNvSpPr>
            <a:spLocks noChangeArrowheads="1"/>
          </p:cNvSpPr>
          <p:nvPr/>
        </p:nvSpPr>
        <p:spPr bwMode="auto">
          <a:xfrm>
            <a:off x="6558443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sym typeface="Arial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60" name="TextBox 107"/>
          <p:cNvSpPr txBox="1"/>
          <p:nvPr/>
        </p:nvSpPr>
        <p:spPr>
          <a:xfrm>
            <a:off x="1034781" y="1344584"/>
            <a:ext cx="1012244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 animBg="1"/>
      <p:bldP spid="133" grpId="0" animBg="1"/>
      <p:bldP spid="134" grpId="0" animBg="1"/>
      <p:bldP spid="135" grpId="0" animBg="1"/>
      <p:bldP spid="147" grpId="0" animBg="1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3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2248210" y="1880315"/>
            <a:ext cx="1599292" cy="15992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9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5" name="TextBox 38"/>
          <p:cNvSpPr txBox="1"/>
          <p:nvPr/>
        </p:nvSpPr>
        <p:spPr>
          <a:xfrm>
            <a:off x="2727896" y="2141352"/>
            <a:ext cx="639919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itchFamily="2" charset="-122"/>
                <a:ea typeface="方正大黑简体" pitchFamily="2" charset="-122"/>
              </a:defRPr>
            </a:lvl1pPr>
          </a:lstStyle>
          <a:p>
            <a:pPr algn="ctr"/>
            <a:r>
              <a:rPr lang="en-US" altLang="zh-CN" sz="32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01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790191" y="3826145"/>
            <a:ext cx="517976" cy="517976"/>
            <a:chOff x="598385" y="1247400"/>
            <a:chExt cx="517976" cy="517976"/>
          </a:xfrm>
        </p:grpSpPr>
        <p:sp>
          <p:nvSpPr>
            <p:cNvPr id="17" name="椭圆 16"/>
            <p:cNvSpPr/>
            <p:nvPr/>
          </p:nvSpPr>
          <p:spPr>
            <a:xfrm>
              <a:off x="598385" y="1247400"/>
              <a:ext cx="517976" cy="51797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746122" y="1403023"/>
              <a:ext cx="227944" cy="240007"/>
            </a:xfrm>
            <a:custGeom>
              <a:avLst/>
              <a:gdLst>
                <a:gd name="T0" fmla="*/ 0 w 548"/>
                <a:gd name="T1" fmla="*/ 189 h 577"/>
                <a:gd name="T2" fmla="*/ 0 w 548"/>
                <a:gd name="T3" fmla="*/ 562 h 577"/>
                <a:gd name="T4" fmla="*/ 178 w 548"/>
                <a:gd name="T5" fmla="*/ 577 h 577"/>
                <a:gd name="T6" fmla="*/ 180 w 548"/>
                <a:gd name="T7" fmla="*/ 340 h 577"/>
                <a:gd name="T8" fmla="*/ 355 w 548"/>
                <a:gd name="T9" fmla="*/ 343 h 577"/>
                <a:gd name="T10" fmla="*/ 357 w 548"/>
                <a:gd name="T11" fmla="*/ 577 h 577"/>
                <a:gd name="T12" fmla="*/ 548 w 548"/>
                <a:gd name="T13" fmla="*/ 562 h 577"/>
                <a:gd name="T14" fmla="*/ 548 w 548"/>
                <a:gd name="T15" fmla="*/ 173 h 577"/>
                <a:gd name="T16" fmla="*/ 272 w 548"/>
                <a:gd name="T17" fmla="*/ 0 h 577"/>
                <a:gd name="T18" fmla="*/ 0 w 548"/>
                <a:gd name="T19" fmla="*/ 189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577">
                  <a:moveTo>
                    <a:pt x="0" y="189"/>
                  </a:moveTo>
                  <a:lnTo>
                    <a:pt x="0" y="562"/>
                  </a:lnTo>
                  <a:lnTo>
                    <a:pt x="178" y="577"/>
                  </a:lnTo>
                  <a:lnTo>
                    <a:pt x="180" y="340"/>
                  </a:lnTo>
                  <a:lnTo>
                    <a:pt x="355" y="343"/>
                  </a:lnTo>
                  <a:lnTo>
                    <a:pt x="357" y="577"/>
                  </a:lnTo>
                  <a:lnTo>
                    <a:pt x="548" y="562"/>
                  </a:lnTo>
                  <a:lnTo>
                    <a:pt x="548" y="173"/>
                  </a:lnTo>
                  <a:lnTo>
                    <a:pt x="272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709102" y="1369746"/>
              <a:ext cx="305312" cy="117716"/>
            </a:xfrm>
            <a:custGeom>
              <a:avLst/>
              <a:gdLst>
                <a:gd name="T0" fmla="*/ 304 w 311"/>
                <a:gd name="T1" fmla="*/ 87 h 120"/>
                <a:gd name="T2" fmla="*/ 157 w 311"/>
                <a:gd name="T3" fmla="*/ 2 h 120"/>
                <a:gd name="T4" fmla="*/ 153 w 311"/>
                <a:gd name="T5" fmla="*/ 0 h 120"/>
                <a:gd name="T6" fmla="*/ 146 w 311"/>
                <a:gd name="T7" fmla="*/ 2 h 120"/>
                <a:gd name="T8" fmla="*/ 6 w 311"/>
                <a:gd name="T9" fmla="*/ 100 h 120"/>
                <a:gd name="T10" fmla="*/ 4 w 311"/>
                <a:gd name="T11" fmla="*/ 114 h 120"/>
                <a:gd name="T12" fmla="*/ 18 w 311"/>
                <a:gd name="T13" fmla="*/ 117 h 120"/>
                <a:gd name="T14" fmla="*/ 152 w 311"/>
                <a:gd name="T15" fmla="*/ 22 h 120"/>
                <a:gd name="T16" fmla="*/ 294 w 311"/>
                <a:gd name="T17" fmla="*/ 105 h 120"/>
                <a:gd name="T18" fmla="*/ 308 w 311"/>
                <a:gd name="T19" fmla="*/ 101 h 120"/>
                <a:gd name="T20" fmla="*/ 304 w 311"/>
                <a:gd name="T21" fmla="*/ 8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1" h="120">
                  <a:moveTo>
                    <a:pt x="304" y="87"/>
                  </a:moveTo>
                  <a:cubicBezTo>
                    <a:pt x="157" y="2"/>
                    <a:pt x="157" y="2"/>
                    <a:pt x="157" y="2"/>
                  </a:cubicBezTo>
                  <a:cubicBezTo>
                    <a:pt x="156" y="1"/>
                    <a:pt x="154" y="0"/>
                    <a:pt x="153" y="0"/>
                  </a:cubicBezTo>
                  <a:cubicBezTo>
                    <a:pt x="150" y="0"/>
                    <a:pt x="148" y="1"/>
                    <a:pt x="146" y="2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2" y="103"/>
                    <a:pt x="0" y="109"/>
                    <a:pt x="4" y="114"/>
                  </a:cubicBezTo>
                  <a:cubicBezTo>
                    <a:pt x="7" y="119"/>
                    <a:pt x="13" y="120"/>
                    <a:pt x="18" y="117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294" y="105"/>
                    <a:pt x="294" y="105"/>
                    <a:pt x="294" y="105"/>
                  </a:cubicBezTo>
                  <a:cubicBezTo>
                    <a:pt x="299" y="108"/>
                    <a:pt x="305" y="106"/>
                    <a:pt x="308" y="101"/>
                  </a:cubicBezTo>
                  <a:cubicBezTo>
                    <a:pt x="311" y="97"/>
                    <a:pt x="309" y="90"/>
                    <a:pt x="304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5309596" y="1880315"/>
            <a:ext cx="1599292" cy="1599292"/>
          </a:xfrm>
          <a:prstGeom prst="ellipse">
            <a:avLst/>
          </a:prstGeom>
          <a:solidFill>
            <a:schemeClr val="accent2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4" name="TextBox 48"/>
          <p:cNvSpPr txBox="1"/>
          <p:nvPr/>
        </p:nvSpPr>
        <p:spPr>
          <a:xfrm>
            <a:off x="5789283" y="2141352"/>
            <a:ext cx="639919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latin typeface="Arial"/>
                <a:ea typeface="微软雅黑"/>
                <a:sym typeface="Arial"/>
              </a:rPr>
              <a:t>02</a:t>
            </a:r>
            <a:endParaRPr lang="zh-CN" altLang="en-US" dirty="0">
              <a:latin typeface="Arial"/>
              <a:ea typeface="微软雅黑"/>
              <a:sym typeface="Arial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8370982" y="1880315"/>
            <a:ext cx="1599292" cy="1599292"/>
          </a:xfrm>
          <a:prstGeom prst="ellipse">
            <a:avLst/>
          </a:prstGeom>
          <a:solidFill>
            <a:schemeClr val="accent1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8850669" y="2141352"/>
            <a:ext cx="639919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latin typeface="Arial"/>
                <a:ea typeface="微软雅黑"/>
                <a:sym typeface="Arial"/>
              </a:rPr>
              <a:t>03</a:t>
            </a:r>
            <a:endParaRPr lang="zh-CN" altLang="en-US" dirty="0">
              <a:latin typeface="Arial"/>
              <a:ea typeface="微软雅黑"/>
              <a:sym typeface="Arial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850916" y="3826145"/>
            <a:ext cx="517976" cy="517976"/>
            <a:chOff x="5218110" y="2699335"/>
            <a:chExt cx="517976" cy="517976"/>
          </a:xfrm>
        </p:grpSpPr>
        <p:sp>
          <p:nvSpPr>
            <p:cNvPr id="31" name="椭圆 30"/>
            <p:cNvSpPr/>
            <p:nvPr/>
          </p:nvSpPr>
          <p:spPr>
            <a:xfrm>
              <a:off x="5218110" y="2699335"/>
              <a:ext cx="517976" cy="5179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5364675" y="2874996"/>
              <a:ext cx="232742" cy="113878"/>
            </a:xfrm>
            <a:custGeom>
              <a:avLst/>
              <a:gdLst>
                <a:gd name="T0" fmla="*/ 103 w 237"/>
                <a:gd name="T1" fmla="*/ 99 h 116"/>
                <a:gd name="T2" fmla="*/ 134 w 237"/>
                <a:gd name="T3" fmla="*/ 95 h 116"/>
                <a:gd name="T4" fmla="*/ 226 w 237"/>
                <a:gd name="T5" fmla="*/ 12 h 116"/>
                <a:gd name="T6" fmla="*/ 219 w 237"/>
                <a:gd name="T7" fmla="*/ 0 h 116"/>
                <a:gd name="T8" fmla="*/ 13 w 237"/>
                <a:gd name="T9" fmla="*/ 0 h 116"/>
                <a:gd name="T10" fmla="*/ 6 w 237"/>
                <a:gd name="T11" fmla="*/ 10 h 116"/>
                <a:gd name="T12" fmla="*/ 103 w 237"/>
                <a:gd name="T13" fmla="*/ 9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116">
                  <a:moveTo>
                    <a:pt x="103" y="99"/>
                  </a:moveTo>
                  <a:cubicBezTo>
                    <a:pt x="103" y="99"/>
                    <a:pt x="115" y="116"/>
                    <a:pt x="134" y="95"/>
                  </a:cubicBezTo>
                  <a:cubicBezTo>
                    <a:pt x="226" y="12"/>
                    <a:pt x="226" y="12"/>
                    <a:pt x="226" y="12"/>
                  </a:cubicBezTo>
                  <a:cubicBezTo>
                    <a:pt x="226" y="12"/>
                    <a:pt x="237" y="1"/>
                    <a:pt x="2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0" y="1"/>
                    <a:pt x="6" y="10"/>
                  </a:cubicBezTo>
                  <a:lnTo>
                    <a:pt x="103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5515126" y="2893699"/>
              <a:ext cx="81460" cy="149205"/>
            </a:xfrm>
            <a:custGeom>
              <a:avLst/>
              <a:gdLst>
                <a:gd name="T0" fmla="*/ 82 w 83"/>
                <a:gd name="T1" fmla="*/ 132 h 152"/>
                <a:gd name="T2" fmla="*/ 82 w 83"/>
                <a:gd name="T3" fmla="*/ 17 h 152"/>
                <a:gd name="T4" fmla="*/ 70 w 83"/>
                <a:gd name="T5" fmla="*/ 12 h 152"/>
                <a:gd name="T6" fmla="*/ 6 w 83"/>
                <a:gd name="T7" fmla="*/ 74 h 152"/>
                <a:gd name="T8" fmla="*/ 10 w 83"/>
                <a:gd name="T9" fmla="*/ 84 h 152"/>
                <a:gd name="T10" fmla="*/ 67 w 83"/>
                <a:gd name="T11" fmla="*/ 137 h 152"/>
                <a:gd name="T12" fmla="*/ 82 w 83"/>
                <a:gd name="T13" fmla="*/ 13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52">
                  <a:moveTo>
                    <a:pt x="82" y="132"/>
                  </a:moveTo>
                  <a:cubicBezTo>
                    <a:pt x="82" y="17"/>
                    <a:pt x="82" y="17"/>
                    <a:pt x="82" y="17"/>
                  </a:cubicBezTo>
                  <a:cubicBezTo>
                    <a:pt x="80" y="0"/>
                    <a:pt x="70" y="12"/>
                    <a:pt x="70" y="12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0" y="80"/>
                    <a:pt x="10" y="84"/>
                    <a:pt x="10" y="84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83" y="152"/>
                    <a:pt x="82" y="132"/>
                    <a:pt x="82" y="13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4" name="Freeform 14"/>
            <p:cNvSpPr/>
            <p:nvPr/>
          </p:nvSpPr>
          <p:spPr bwMode="auto">
            <a:xfrm>
              <a:off x="5362597" y="2980977"/>
              <a:ext cx="229832" cy="76473"/>
            </a:xfrm>
            <a:custGeom>
              <a:avLst/>
              <a:gdLst>
                <a:gd name="T0" fmla="*/ 224 w 234"/>
                <a:gd name="T1" fmla="*/ 66 h 78"/>
                <a:gd name="T2" fmla="*/ 144 w 234"/>
                <a:gd name="T3" fmla="*/ 0 h 78"/>
                <a:gd name="T4" fmla="*/ 117 w 234"/>
                <a:gd name="T5" fmla="*/ 13 h 78"/>
                <a:gd name="T6" fmla="*/ 90 w 234"/>
                <a:gd name="T7" fmla="*/ 0 h 78"/>
                <a:gd name="T8" fmla="*/ 10 w 234"/>
                <a:gd name="T9" fmla="*/ 66 h 78"/>
                <a:gd name="T10" fmla="*/ 13 w 234"/>
                <a:gd name="T11" fmla="*/ 78 h 78"/>
                <a:gd name="T12" fmla="*/ 117 w 234"/>
                <a:gd name="T13" fmla="*/ 78 h 78"/>
                <a:gd name="T14" fmla="*/ 118 w 234"/>
                <a:gd name="T15" fmla="*/ 78 h 78"/>
                <a:gd name="T16" fmla="*/ 221 w 234"/>
                <a:gd name="T17" fmla="*/ 78 h 78"/>
                <a:gd name="T18" fmla="*/ 224 w 234"/>
                <a:gd name="T19" fmla="*/ 6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78">
                  <a:moveTo>
                    <a:pt x="224" y="66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32" y="12"/>
                    <a:pt x="117" y="13"/>
                  </a:cubicBezTo>
                  <a:cubicBezTo>
                    <a:pt x="102" y="12"/>
                    <a:pt x="90" y="0"/>
                    <a:pt x="90" y="0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0" y="73"/>
                    <a:pt x="13" y="78"/>
                    <a:pt x="13" y="78"/>
                  </a:cubicBezTo>
                  <a:cubicBezTo>
                    <a:pt x="117" y="78"/>
                    <a:pt x="117" y="78"/>
                    <a:pt x="117" y="78"/>
                  </a:cubicBezTo>
                  <a:cubicBezTo>
                    <a:pt x="118" y="78"/>
                    <a:pt x="118" y="78"/>
                    <a:pt x="118" y="78"/>
                  </a:cubicBezTo>
                  <a:cubicBezTo>
                    <a:pt x="221" y="78"/>
                    <a:pt x="221" y="78"/>
                    <a:pt x="221" y="78"/>
                  </a:cubicBezTo>
                  <a:cubicBezTo>
                    <a:pt x="221" y="78"/>
                    <a:pt x="234" y="73"/>
                    <a:pt x="224" y="6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5" name="Freeform 15"/>
            <p:cNvSpPr/>
            <p:nvPr/>
          </p:nvSpPr>
          <p:spPr bwMode="auto">
            <a:xfrm>
              <a:off x="5356779" y="2896608"/>
              <a:ext cx="88525" cy="143386"/>
            </a:xfrm>
            <a:custGeom>
              <a:avLst/>
              <a:gdLst>
                <a:gd name="T0" fmla="*/ 1 w 90"/>
                <a:gd name="T1" fmla="*/ 127 h 146"/>
                <a:gd name="T2" fmla="*/ 1 w 90"/>
                <a:gd name="T3" fmla="*/ 17 h 146"/>
                <a:gd name="T4" fmla="*/ 14 w 90"/>
                <a:gd name="T5" fmla="*/ 11 h 146"/>
                <a:gd name="T6" fmla="*/ 84 w 90"/>
                <a:gd name="T7" fmla="*/ 71 h 146"/>
                <a:gd name="T8" fmla="*/ 79 w 90"/>
                <a:gd name="T9" fmla="*/ 81 h 146"/>
                <a:gd name="T10" fmla="*/ 17 w 90"/>
                <a:gd name="T11" fmla="*/ 131 h 146"/>
                <a:gd name="T12" fmla="*/ 1 w 90"/>
                <a:gd name="T13" fmla="*/ 12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6">
                  <a:moveTo>
                    <a:pt x="1" y="12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4" y="0"/>
                    <a:pt x="14" y="11"/>
                    <a:pt x="14" y="1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90" y="76"/>
                    <a:pt x="79" y="81"/>
                    <a:pt x="79" y="8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0" y="146"/>
                    <a:pt x="1" y="127"/>
                    <a:pt x="1" y="12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11640" y="3826145"/>
            <a:ext cx="517976" cy="517976"/>
            <a:chOff x="5227635" y="3563865"/>
            <a:chExt cx="517976" cy="517976"/>
          </a:xfrm>
        </p:grpSpPr>
        <p:sp>
          <p:nvSpPr>
            <p:cNvPr id="37" name="椭圆 36"/>
            <p:cNvSpPr/>
            <p:nvPr/>
          </p:nvSpPr>
          <p:spPr>
            <a:xfrm>
              <a:off x="5227635" y="3563865"/>
              <a:ext cx="517976" cy="5179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8" name="Freeform 20"/>
            <p:cNvSpPr/>
            <p:nvPr/>
          </p:nvSpPr>
          <p:spPr bwMode="auto">
            <a:xfrm>
              <a:off x="5486631" y="3705211"/>
              <a:ext cx="133623" cy="133623"/>
            </a:xfrm>
            <a:custGeom>
              <a:avLst/>
              <a:gdLst>
                <a:gd name="T0" fmla="*/ 31 w 111"/>
                <a:gd name="T1" fmla="*/ 108 h 111"/>
                <a:gd name="T2" fmla="*/ 42 w 111"/>
                <a:gd name="T3" fmla="*/ 96 h 111"/>
                <a:gd name="T4" fmla="*/ 54 w 111"/>
                <a:gd name="T5" fmla="*/ 85 h 111"/>
                <a:gd name="T6" fmla="*/ 58 w 111"/>
                <a:gd name="T7" fmla="*/ 83 h 111"/>
                <a:gd name="T8" fmla="*/ 71 w 111"/>
                <a:gd name="T9" fmla="*/ 70 h 111"/>
                <a:gd name="T10" fmla="*/ 82 w 111"/>
                <a:gd name="T11" fmla="*/ 58 h 111"/>
                <a:gd name="T12" fmla="*/ 53 w 111"/>
                <a:gd name="T13" fmla="*/ 29 h 111"/>
                <a:gd name="T14" fmla="*/ 41 w 111"/>
                <a:gd name="T15" fmla="*/ 40 h 111"/>
                <a:gd name="T16" fmla="*/ 28 w 111"/>
                <a:gd name="T17" fmla="*/ 52 h 111"/>
                <a:gd name="T18" fmla="*/ 26 w 111"/>
                <a:gd name="T19" fmla="*/ 57 h 111"/>
                <a:gd name="T20" fmla="*/ 14 w 111"/>
                <a:gd name="T21" fmla="*/ 69 h 111"/>
                <a:gd name="T22" fmla="*/ 2 w 111"/>
                <a:gd name="T23" fmla="*/ 80 h 111"/>
                <a:gd name="T24" fmla="*/ 0 w 111"/>
                <a:gd name="T25" fmla="*/ 62 h 111"/>
                <a:gd name="T26" fmla="*/ 22 w 111"/>
                <a:gd name="T27" fmla="*/ 24 h 111"/>
                <a:gd name="T28" fmla="*/ 67 w 111"/>
                <a:gd name="T29" fmla="*/ 2 h 111"/>
                <a:gd name="T30" fmla="*/ 109 w 111"/>
                <a:gd name="T31" fmla="*/ 50 h 111"/>
                <a:gd name="T32" fmla="*/ 87 w 111"/>
                <a:gd name="T33" fmla="*/ 88 h 111"/>
                <a:gd name="T34" fmla="*/ 49 w 111"/>
                <a:gd name="T35" fmla="*/ 110 h 111"/>
                <a:gd name="T36" fmla="*/ 31 w 111"/>
                <a:gd name="T37" fmla="*/ 10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11">
                  <a:moveTo>
                    <a:pt x="31" y="108"/>
                  </a:moveTo>
                  <a:cubicBezTo>
                    <a:pt x="34" y="104"/>
                    <a:pt x="38" y="100"/>
                    <a:pt x="42" y="96"/>
                  </a:cubicBezTo>
                  <a:cubicBezTo>
                    <a:pt x="46" y="93"/>
                    <a:pt x="49" y="88"/>
                    <a:pt x="54" y="85"/>
                  </a:cubicBezTo>
                  <a:cubicBezTo>
                    <a:pt x="55" y="84"/>
                    <a:pt x="57" y="84"/>
                    <a:pt x="58" y="83"/>
                  </a:cubicBezTo>
                  <a:cubicBezTo>
                    <a:pt x="62" y="80"/>
                    <a:pt x="66" y="75"/>
                    <a:pt x="71" y="70"/>
                  </a:cubicBezTo>
                  <a:cubicBezTo>
                    <a:pt x="75" y="66"/>
                    <a:pt x="80" y="62"/>
                    <a:pt x="82" y="58"/>
                  </a:cubicBezTo>
                  <a:cubicBezTo>
                    <a:pt x="93" y="39"/>
                    <a:pt x="73" y="18"/>
                    <a:pt x="53" y="29"/>
                  </a:cubicBezTo>
                  <a:cubicBezTo>
                    <a:pt x="49" y="31"/>
                    <a:pt x="45" y="36"/>
                    <a:pt x="41" y="40"/>
                  </a:cubicBezTo>
                  <a:cubicBezTo>
                    <a:pt x="37" y="44"/>
                    <a:pt x="31" y="49"/>
                    <a:pt x="28" y="52"/>
                  </a:cubicBezTo>
                  <a:cubicBezTo>
                    <a:pt x="27" y="54"/>
                    <a:pt x="27" y="56"/>
                    <a:pt x="26" y="57"/>
                  </a:cubicBezTo>
                  <a:cubicBezTo>
                    <a:pt x="23" y="62"/>
                    <a:pt x="18" y="65"/>
                    <a:pt x="14" y="69"/>
                  </a:cubicBezTo>
                  <a:cubicBezTo>
                    <a:pt x="10" y="73"/>
                    <a:pt x="7" y="77"/>
                    <a:pt x="2" y="80"/>
                  </a:cubicBezTo>
                  <a:cubicBezTo>
                    <a:pt x="1" y="74"/>
                    <a:pt x="0" y="70"/>
                    <a:pt x="0" y="62"/>
                  </a:cubicBezTo>
                  <a:cubicBezTo>
                    <a:pt x="2" y="45"/>
                    <a:pt x="12" y="35"/>
                    <a:pt x="22" y="24"/>
                  </a:cubicBezTo>
                  <a:cubicBezTo>
                    <a:pt x="34" y="12"/>
                    <a:pt x="45" y="0"/>
                    <a:pt x="67" y="2"/>
                  </a:cubicBezTo>
                  <a:cubicBezTo>
                    <a:pt x="90" y="3"/>
                    <a:pt x="111" y="22"/>
                    <a:pt x="109" y="50"/>
                  </a:cubicBezTo>
                  <a:cubicBezTo>
                    <a:pt x="108" y="68"/>
                    <a:pt x="98" y="77"/>
                    <a:pt x="87" y="88"/>
                  </a:cubicBezTo>
                  <a:cubicBezTo>
                    <a:pt x="76" y="98"/>
                    <a:pt x="67" y="109"/>
                    <a:pt x="49" y="110"/>
                  </a:cubicBezTo>
                  <a:cubicBezTo>
                    <a:pt x="42" y="111"/>
                    <a:pt x="37" y="110"/>
                    <a:pt x="31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9" name="Freeform 21"/>
            <p:cNvSpPr/>
            <p:nvPr/>
          </p:nvSpPr>
          <p:spPr bwMode="auto">
            <a:xfrm>
              <a:off x="5439710" y="3776102"/>
              <a:ext cx="109653" cy="109653"/>
            </a:xfrm>
            <a:custGeom>
              <a:avLst/>
              <a:gdLst>
                <a:gd name="T0" fmla="*/ 75 w 91"/>
                <a:gd name="T1" fmla="*/ 2 h 91"/>
                <a:gd name="T2" fmla="*/ 90 w 91"/>
                <a:gd name="T3" fmla="*/ 15 h 91"/>
                <a:gd name="T4" fmla="*/ 72 w 91"/>
                <a:gd name="T5" fmla="*/ 36 h 91"/>
                <a:gd name="T6" fmla="*/ 34 w 91"/>
                <a:gd name="T7" fmla="*/ 74 h 91"/>
                <a:gd name="T8" fmla="*/ 12 w 91"/>
                <a:gd name="T9" fmla="*/ 91 h 91"/>
                <a:gd name="T10" fmla="*/ 0 w 91"/>
                <a:gd name="T11" fmla="*/ 79 h 91"/>
                <a:gd name="T12" fmla="*/ 7 w 91"/>
                <a:gd name="T13" fmla="*/ 67 h 91"/>
                <a:gd name="T14" fmla="*/ 64 w 91"/>
                <a:gd name="T15" fmla="*/ 10 h 91"/>
                <a:gd name="T16" fmla="*/ 75 w 91"/>
                <a:gd name="T17" fmla="*/ 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75" y="2"/>
                  </a:moveTo>
                  <a:cubicBezTo>
                    <a:pt x="84" y="0"/>
                    <a:pt x="91" y="6"/>
                    <a:pt x="90" y="15"/>
                  </a:cubicBezTo>
                  <a:cubicBezTo>
                    <a:pt x="89" y="22"/>
                    <a:pt x="77" y="31"/>
                    <a:pt x="72" y="36"/>
                  </a:cubicBezTo>
                  <a:cubicBezTo>
                    <a:pt x="58" y="49"/>
                    <a:pt x="47" y="60"/>
                    <a:pt x="34" y="74"/>
                  </a:cubicBezTo>
                  <a:cubicBezTo>
                    <a:pt x="28" y="79"/>
                    <a:pt x="21" y="90"/>
                    <a:pt x="12" y="91"/>
                  </a:cubicBezTo>
                  <a:cubicBezTo>
                    <a:pt x="6" y="91"/>
                    <a:pt x="0" y="86"/>
                    <a:pt x="0" y="79"/>
                  </a:cubicBezTo>
                  <a:cubicBezTo>
                    <a:pt x="0" y="74"/>
                    <a:pt x="3" y="70"/>
                    <a:pt x="7" y="67"/>
                  </a:cubicBezTo>
                  <a:cubicBezTo>
                    <a:pt x="26" y="47"/>
                    <a:pt x="45" y="29"/>
                    <a:pt x="64" y="10"/>
                  </a:cubicBezTo>
                  <a:cubicBezTo>
                    <a:pt x="67" y="7"/>
                    <a:pt x="70" y="2"/>
                    <a:pt x="75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40" name="Freeform 22"/>
            <p:cNvSpPr/>
            <p:nvPr/>
          </p:nvSpPr>
          <p:spPr bwMode="auto">
            <a:xfrm>
              <a:off x="5367288" y="3824554"/>
              <a:ext cx="133623" cy="133623"/>
            </a:xfrm>
            <a:custGeom>
              <a:avLst/>
              <a:gdLst>
                <a:gd name="T0" fmla="*/ 80 w 111"/>
                <a:gd name="T1" fmla="*/ 2 h 111"/>
                <a:gd name="T2" fmla="*/ 78 w 111"/>
                <a:gd name="T3" fmla="*/ 5 h 111"/>
                <a:gd name="T4" fmla="*/ 57 w 111"/>
                <a:gd name="T5" fmla="*/ 26 h 111"/>
                <a:gd name="T6" fmla="*/ 40 w 111"/>
                <a:gd name="T7" fmla="*/ 41 h 111"/>
                <a:gd name="T8" fmla="*/ 26 w 111"/>
                <a:gd name="T9" fmla="*/ 64 h 111"/>
                <a:gd name="T10" fmla="*/ 56 w 111"/>
                <a:gd name="T11" fmla="*/ 83 h 111"/>
                <a:gd name="T12" fmla="*/ 70 w 111"/>
                <a:gd name="T13" fmla="*/ 71 h 111"/>
                <a:gd name="T14" fmla="*/ 82 w 111"/>
                <a:gd name="T15" fmla="*/ 59 h 111"/>
                <a:gd name="T16" fmla="*/ 85 w 111"/>
                <a:gd name="T17" fmla="*/ 53 h 111"/>
                <a:gd name="T18" fmla="*/ 97 w 111"/>
                <a:gd name="T19" fmla="*/ 42 h 111"/>
                <a:gd name="T20" fmla="*/ 108 w 111"/>
                <a:gd name="T21" fmla="*/ 31 h 111"/>
                <a:gd name="T22" fmla="*/ 111 w 111"/>
                <a:gd name="T23" fmla="*/ 45 h 111"/>
                <a:gd name="T24" fmla="*/ 89 w 111"/>
                <a:gd name="T25" fmla="*/ 85 h 111"/>
                <a:gd name="T26" fmla="*/ 42 w 111"/>
                <a:gd name="T27" fmla="*/ 109 h 111"/>
                <a:gd name="T28" fmla="*/ 2 w 111"/>
                <a:gd name="T29" fmla="*/ 68 h 111"/>
                <a:gd name="T30" fmla="*/ 25 w 111"/>
                <a:gd name="T31" fmla="*/ 22 h 111"/>
                <a:gd name="T32" fmla="*/ 64 w 111"/>
                <a:gd name="T33" fmla="*/ 0 h 111"/>
                <a:gd name="T34" fmla="*/ 80 w 111"/>
                <a:gd name="T35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111">
                  <a:moveTo>
                    <a:pt x="80" y="2"/>
                  </a:moveTo>
                  <a:cubicBezTo>
                    <a:pt x="80" y="4"/>
                    <a:pt x="78" y="4"/>
                    <a:pt x="78" y="5"/>
                  </a:cubicBezTo>
                  <a:cubicBezTo>
                    <a:pt x="71" y="12"/>
                    <a:pt x="64" y="19"/>
                    <a:pt x="57" y="26"/>
                  </a:cubicBezTo>
                  <a:cubicBezTo>
                    <a:pt x="51" y="29"/>
                    <a:pt x="46" y="35"/>
                    <a:pt x="40" y="41"/>
                  </a:cubicBezTo>
                  <a:cubicBezTo>
                    <a:pt x="34" y="47"/>
                    <a:pt x="26" y="52"/>
                    <a:pt x="26" y="64"/>
                  </a:cubicBezTo>
                  <a:cubicBezTo>
                    <a:pt x="26" y="79"/>
                    <a:pt x="41" y="90"/>
                    <a:pt x="56" y="83"/>
                  </a:cubicBezTo>
                  <a:cubicBezTo>
                    <a:pt x="61" y="81"/>
                    <a:pt x="65" y="76"/>
                    <a:pt x="70" y="71"/>
                  </a:cubicBezTo>
                  <a:cubicBezTo>
                    <a:pt x="74" y="67"/>
                    <a:pt x="79" y="63"/>
                    <a:pt x="82" y="59"/>
                  </a:cubicBezTo>
                  <a:cubicBezTo>
                    <a:pt x="83" y="57"/>
                    <a:pt x="84" y="55"/>
                    <a:pt x="85" y="53"/>
                  </a:cubicBezTo>
                  <a:cubicBezTo>
                    <a:pt x="88" y="49"/>
                    <a:pt x="93" y="45"/>
                    <a:pt x="97" y="42"/>
                  </a:cubicBezTo>
                  <a:cubicBezTo>
                    <a:pt x="101" y="38"/>
                    <a:pt x="104" y="34"/>
                    <a:pt x="108" y="31"/>
                  </a:cubicBezTo>
                  <a:cubicBezTo>
                    <a:pt x="110" y="36"/>
                    <a:pt x="111" y="40"/>
                    <a:pt x="111" y="45"/>
                  </a:cubicBezTo>
                  <a:cubicBezTo>
                    <a:pt x="111" y="65"/>
                    <a:pt x="100" y="74"/>
                    <a:pt x="89" y="85"/>
                  </a:cubicBezTo>
                  <a:cubicBezTo>
                    <a:pt x="77" y="97"/>
                    <a:pt x="67" y="111"/>
                    <a:pt x="42" y="109"/>
                  </a:cubicBezTo>
                  <a:cubicBezTo>
                    <a:pt x="21" y="107"/>
                    <a:pt x="4" y="90"/>
                    <a:pt x="2" y="68"/>
                  </a:cubicBezTo>
                  <a:cubicBezTo>
                    <a:pt x="0" y="44"/>
                    <a:pt x="13" y="34"/>
                    <a:pt x="25" y="22"/>
                  </a:cubicBezTo>
                  <a:cubicBezTo>
                    <a:pt x="36" y="11"/>
                    <a:pt x="45" y="1"/>
                    <a:pt x="64" y="0"/>
                  </a:cubicBezTo>
                  <a:cubicBezTo>
                    <a:pt x="70" y="0"/>
                    <a:pt x="75" y="1"/>
                    <a:pt x="80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2374918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823044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sp>
        <p:nvSpPr>
          <p:cNvPr id="49" name="矩形 48"/>
          <p:cNvSpPr/>
          <p:nvPr/>
        </p:nvSpPr>
        <p:spPr>
          <a:xfrm>
            <a:off x="5491351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4939477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sp>
        <p:nvSpPr>
          <p:cNvPr id="51" name="矩形 50"/>
          <p:cNvSpPr/>
          <p:nvPr/>
        </p:nvSpPr>
        <p:spPr>
          <a:xfrm>
            <a:off x="8576787" y="4551338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8024913" y="5035834"/>
            <a:ext cx="241691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570801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关键字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5632188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关键字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8756314" y="270275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关键字</a:t>
            </a: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3" grpId="0"/>
          <p:bldP spid="42" grpId="0"/>
          <p:bldP spid="43" grpId="0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3" grpId="0"/>
          <p:bldP spid="42" grpId="0"/>
          <p:bldP spid="43" grpId="0"/>
          <p:bldP spid="41" grpId="0"/>
        </p:bldLst>
      </p:timing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5"/>
          <p:cNvGrpSpPr/>
          <p:nvPr/>
        </p:nvGrpSpPr>
        <p:grpSpPr bwMode="auto">
          <a:xfrm>
            <a:off x="1955979" y="3799101"/>
            <a:ext cx="1269412" cy="1271501"/>
            <a:chOff x="0" y="0"/>
            <a:chExt cx="1080120" cy="1080120"/>
          </a:xfrm>
        </p:grpSpPr>
        <p:grpSp>
          <p:nvGrpSpPr>
            <p:cNvPr id="43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45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46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  <p:sp>
          <p:nvSpPr>
            <p:cNvPr id="44" name="文本框 10"/>
            <p:cNvSpPr>
              <a:spLocks noChangeArrowheads="1"/>
            </p:cNvSpPr>
            <p:nvPr/>
          </p:nvSpPr>
          <p:spPr bwMode="auto">
            <a:xfrm>
              <a:off x="153829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65" b="1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rPr>
                <a:t>关键词</a:t>
              </a:r>
            </a:p>
          </p:txBody>
        </p:sp>
      </p:grpSp>
      <p:grpSp>
        <p:nvGrpSpPr>
          <p:cNvPr id="47" name="Group 10"/>
          <p:cNvGrpSpPr/>
          <p:nvPr/>
        </p:nvGrpSpPr>
        <p:grpSpPr bwMode="auto">
          <a:xfrm>
            <a:off x="3266462" y="2107500"/>
            <a:ext cx="1741708" cy="1742012"/>
            <a:chOff x="0" y="0"/>
            <a:chExt cx="1080120" cy="1080120"/>
          </a:xfrm>
        </p:grpSpPr>
        <p:grpSp>
          <p:nvGrpSpPr>
            <p:cNvPr id="48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0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51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  <p:sp>
          <p:nvSpPr>
            <p:cNvPr id="49" name="文本框 26"/>
            <p:cNvSpPr>
              <a:spLocks noChangeArrowheads="1"/>
            </p:cNvSpPr>
            <p:nvPr/>
          </p:nvSpPr>
          <p:spPr bwMode="auto">
            <a:xfrm>
              <a:off x="227815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rPr>
                <a:t>关键词</a:t>
              </a:r>
            </a:p>
          </p:txBody>
        </p:sp>
      </p:grpSp>
      <p:grpSp>
        <p:nvGrpSpPr>
          <p:cNvPr id="52" name="Group 15"/>
          <p:cNvGrpSpPr/>
          <p:nvPr/>
        </p:nvGrpSpPr>
        <p:grpSpPr bwMode="auto">
          <a:xfrm>
            <a:off x="5571937" y="3799101"/>
            <a:ext cx="1560631" cy="1560903"/>
            <a:chOff x="0" y="0"/>
            <a:chExt cx="1080120" cy="1080120"/>
          </a:xfrm>
        </p:grpSpPr>
        <p:grpSp>
          <p:nvGrpSpPr>
            <p:cNvPr id="53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5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56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  <p:sp>
          <p:nvSpPr>
            <p:cNvPr id="54" name="文本框 31"/>
            <p:cNvSpPr>
              <a:spLocks noChangeArrowheads="1"/>
            </p:cNvSpPr>
            <p:nvPr/>
          </p:nvSpPr>
          <p:spPr bwMode="auto">
            <a:xfrm>
              <a:off x="191584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rPr>
                <a:t>关键词</a:t>
              </a:r>
            </a:p>
          </p:txBody>
        </p:sp>
      </p:grpSp>
      <p:grpSp>
        <p:nvGrpSpPr>
          <p:cNvPr id="57" name="Group 20"/>
          <p:cNvGrpSpPr/>
          <p:nvPr/>
        </p:nvGrpSpPr>
        <p:grpSpPr bwMode="auto">
          <a:xfrm>
            <a:off x="7399517" y="1345718"/>
            <a:ext cx="2286808" cy="2287208"/>
            <a:chOff x="0" y="0"/>
            <a:chExt cx="1080120" cy="1080120"/>
          </a:xfrm>
        </p:grpSpPr>
        <p:grpSp>
          <p:nvGrpSpPr>
            <p:cNvPr id="58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0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61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  <p:sp>
          <p:nvSpPr>
            <p:cNvPr id="59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665" b="1" dirty="0">
                  <a:solidFill>
                    <a:schemeClr val="bg1"/>
                  </a:solidFill>
                  <a:latin typeface="Arial"/>
                  <a:ea typeface="微软雅黑"/>
                  <a:sym typeface="Arial"/>
                </a:rPr>
                <a:t>关键词</a:t>
              </a:r>
            </a:p>
          </p:txBody>
        </p:sp>
      </p:grpSp>
      <p:cxnSp>
        <p:nvCxnSpPr>
          <p:cNvPr id="62" name="直接连接符 13"/>
          <p:cNvCxnSpPr>
            <a:cxnSpLocks noChangeShapeType="1"/>
            <a:stCxn id="45" idx="7"/>
            <a:endCxn id="50" idx="3"/>
          </p:cNvCxnSpPr>
          <p:nvPr/>
        </p:nvCxnSpPr>
        <p:spPr bwMode="auto">
          <a:xfrm flipV="1">
            <a:off x="3039490" y="3594399"/>
            <a:ext cx="482037" cy="390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直接连接符 17"/>
          <p:cNvCxnSpPr>
            <a:cxnSpLocks noChangeShapeType="1"/>
            <a:endCxn id="55" idx="1"/>
          </p:cNvCxnSpPr>
          <p:nvPr/>
        </p:nvCxnSpPr>
        <p:spPr bwMode="auto">
          <a:xfrm>
            <a:off x="4892055" y="3373401"/>
            <a:ext cx="908431" cy="65428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直接连接符 20"/>
          <p:cNvCxnSpPr>
            <a:cxnSpLocks noChangeShapeType="1"/>
            <a:stCxn id="55" idx="7"/>
            <a:endCxn id="60" idx="3"/>
          </p:cNvCxnSpPr>
          <p:nvPr/>
        </p:nvCxnSpPr>
        <p:spPr bwMode="auto">
          <a:xfrm flipV="1">
            <a:off x="6902954" y="3296846"/>
            <a:ext cx="830717" cy="731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直接连接符 23"/>
          <p:cNvCxnSpPr>
            <a:cxnSpLocks noChangeShapeType="1"/>
            <a:stCxn id="74" idx="5"/>
            <a:endCxn id="45" idx="1"/>
          </p:cNvCxnSpPr>
          <p:nvPr/>
        </p:nvCxnSpPr>
        <p:spPr bwMode="auto">
          <a:xfrm>
            <a:off x="1742458" y="3700529"/>
            <a:ext cx="399422" cy="28477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直接连接符 43"/>
          <p:cNvCxnSpPr>
            <a:cxnSpLocks noChangeShapeType="1"/>
            <a:stCxn id="75" idx="7"/>
            <a:endCxn id="55" idx="3"/>
          </p:cNvCxnSpPr>
          <p:nvPr/>
        </p:nvCxnSpPr>
        <p:spPr bwMode="auto">
          <a:xfrm flipV="1">
            <a:off x="5398458" y="5131415"/>
            <a:ext cx="402028" cy="37072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直接连接符 72"/>
          <p:cNvCxnSpPr>
            <a:cxnSpLocks noChangeShapeType="1"/>
            <a:stCxn id="60" idx="6"/>
            <a:endCxn id="76" idx="1"/>
          </p:cNvCxnSpPr>
          <p:nvPr/>
        </p:nvCxnSpPr>
        <p:spPr bwMode="auto">
          <a:xfrm>
            <a:off x="9686325" y="2489322"/>
            <a:ext cx="558374" cy="374768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矩形 76"/>
          <p:cNvSpPr>
            <a:spLocks noChangeArrowheads="1"/>
          </p:cNvSpPr>
          <p:nvPr/>
        </p:nvSpPr>
        <p:spPr bwMode="auto">
          <a:xfrm>
            <a:off x="1628194" y="5081804"/>
            <a:ext cx="1821980" cy="33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点击添加描述总结</a:t>
            </a:r>
            <a:r>
              <a:rPr lang="en-US" altLang="zh-CN" sz="1335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 </a:t>
            </a:r>
            <a:endParaRPr lang="zh-CN" altLang="en-US" sz="133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69" name="矩形 80"/>
          <p:cNvSpPr>
            <a:spLocks noChangeArrowheads="1"/>
          </p:cNvSpPr>
          <p:nvPr/>
        </p:nvSpPr>
        <p:spPr bwMode="auto">
          <a:xfrm>
            <a:off x="3209357" y="3884987"/>
            <a:ext cx="1821980" cy="33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点击添加描述总结</a:t>
            </a:r>
            <a:r>
              <a:rPr lang="en-US" altLang="zh-CN" sz="1335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 </a:t>
            </a:r>
            <a:endParaRPr lang="zh-CN" altLang="en-US" sz="133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0" name="矩形 81"/>
          <p:cNvSpPr>
            <a:spLocks noChangeArrowheads="1"/>
          </p:cNvSpPr>
          <p:nvPr/>
        </p:nvSpPr>
        <p:spPr bwMode="auto">
          <a:xfrm>
            <a:off x="5481233" y="5406680"/>
            <a:ext cx="1821980" cy="33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点击添加描述总结</a:t>
            </a:r>
            <a:r>
              <a:rPr lang="en-US" altLang="zh-CN" sz="1335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 </a:t>
            </a:r>
            <a:endParaRPr lang="zh-CN" altLang="en-US" sz="133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1" name="矩形 82"/>
          <p:cNvSpPr>
            <a:spLocks noChangeArrowheads="1"/>
          </p:cNvSpPr>
          <p:nvPr/>
        </p:nvSpPr>
        <p:spPr bwMode="auto">
          <a:xfrm>
            <a:off x="7659767" y="3662802"/>
            <a:ext cx="1821980" cy="332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335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点击添加描述总结</a:t>
            </a:r>
          </a:p>
        </p:txBody>
      </p:sp>
      <p:sp>
        <p:nvSpPr>
          <p:cNvPr id="72" name="矩形 85"/>
          <p:cNvSpPr>
            <a:spLocks noChangeArrowheads="1"/>
          </p:cNvSpPr>
          <p:nvPr/>
        </p:nvSpPr>
        <p:spPr bwMode="auto">
          <a:xfrm>
            <a:off x="7919040" y="4442127"/>
            <a:ext cx="3097721" cy="45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添加主要观点</a:t>
            </a:r>
            <a:endParaRPr lang="zh-CN" altLang="en-US" sz="22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3" name="文本框 13"/>
          <p:cNvSpPr txBox="1"/>
          <p:nvPr/>
        </p:nvSpPr>
        <p:spPr>
          <a:xfrm>
            <a:off x="7410719" y="4917021"/>
            <a:ext cx="3654168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74" name="椭圆 56"/>
          <p:cNvSpPr>
            <a:spLocks noChangeArrowheads="1"/>
          </p:cNvSpPr>
          <p:nvPr/>
        </p:nvSpPr>
        <p:spPr bwMode="auto">
          <a:xfrm rot="21019161">
            <a:off x="1278026" y="3296846"/>
            <a:ext cx="511499" cy="511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5" name="椭圆 58"/>
          <p:cNvSpPr>
            <a:spLocks noChangeArrowheads="1"/>
          </p:cNvSpPr>
          <p:nvPr/>
        </p:nvSpPr>
        <p:spPr bwMode="auto">
          <a:xfrm>
            <a:off x="4837581" y="5405617"/>
            <a:ext cx="657108" cy="6590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76" name="椭圆 70"/>
          <p:cNvSpPr>
            <a:spLocks noChangeArrowheads="1"/>
          </p:cNvSpPr>
          <p:nvPr/>
        </p:nvSpPr>
        <p:spPr bwMode="auto">
          <a:xfrm>
            <a:off x="10133432" y="2752803"/>
            <a:ext cx="759781" cy="75991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6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4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  <p:bldP spid="72" grpId="0"/>
      <p:bldP spid="73" grpId="0"/>
      <p:bldP spid="74" grpId="0" animBg="1"/>
      <p:bldP spid="75" grpId="0" animBg="1"/>
      <p:bldP spid="76" grpId="0" animBg="1"/>
      <p:bldP spid="3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3375004"/>
            <a:ext cx="6738599" cy="367427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/>
              <a:ea typeface="微软雅黑"/>
              <a:sym typeface="Arial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6225105" y="1996939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01</a:t>
            </a:r>
            <a:endParaRPr lang="zh-CN" altLang="en-US" sz="60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619843" y="1429322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任意多边形 20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 flipV="1">
            <a:off x="0" y="4078417"/>
            <a:ext cx="4596196" cy="369600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latin typeface="Arial"/>
              <a:ea typeface="微软雅黑"/>
              <a:sym typeface="Arial"/>
            </a:endParaRPr>
          </a:p>
        </p:txBody>
      </p:sp>
      <p:sp>
        <p:nvSpPr>
          <p:cNvPr id="24" name="文本框 16"/>
          <p:cNvSpPr txBox="1"/>
          <p:nvPr/>
        </p:nvSpPr>
        <p:spPr>
          <a:xfrm>
            <a:off x="4027945" y="4628891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02</a:t>
            </a:r>
            <a:endParaRPr lang="zh-CN" altLang="en-US" sz="60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25" name="组合 24"/>
          <p:cNvGrpSpPr/>
          <p:nvPr/>
        </p:nvGrpSpPr>
        <p:grpSpPr>
          <a:xfrm flipV="1">
            <a:off x="3454765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任意多边形 25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 flipV="1">
            <a:off x="6990445" y="4078417"/>
            <a:ext cx="5201555" cy="369600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9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1" name="文本框 24"/>
          <p:cNvSpPr txBox="1"/>
          <p:nvPr/>
        </p:nvSpPr>
        <p:spPr>
          <a:xfrm>
            <a:off x="6519441" y="4644933"/>
            <a:ext cx="1158633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03</a:t>
            </a:r>
            <a:endParaRPr lang="zh-CN" altLang="en-US" sz="600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32" name="组合 31"/>
          <p:cNvGrpSpPr/>
          <p:nvPr/>
        </p:nvGrpSpPr>
        <p:grpSpPr>
          <a:xfrm flipV="1">
            <a:off x="5899060" y="407841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任意多边形 32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35" name="TextBox 59"/>
          <p:cNvSpPr txBox="1">
            <a:spLocks noChangeArrowheads="1"/>
          </p:cNvSpPr>
          <p:nvPr/>
        </p:nvSpPr>
        <p:spPr bwMode="auto">
          <a:xfrm flipH="1">
            <a:off x="2640523" y="1874542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点击此处输入内容</a:t>
            </a:r>
            <a:endParaRPr lang="en-US" altLang="ko-KR" sz="2000" kern="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1351882" y="2247365"/>
            <a:ext cx="3970298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38" name="TextBox 59"/>
          <p:cNvSpPr txBox="1">
            <a:spLocks noChangeArrowheads="1"/>
          </p:cNvSpPr>
          <p:nvPr/>
        </p:nvSpPr>
        <p:spPr bwMode="auto">
          <a:xfrm flipH="1">
            <a:off x="8238563" y="4602706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点击此处输入内容</a:t>
            </a:r>
            <a:endParaRPr lang="en-US" altLang="ko-KR" sz="2000" kern="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39" name="矩形 17"/>
          <p:cNvSpPr>
            <a:spLocks noChangeArrowheads="1"/>
          </p:cNvSpPr>
          <p:nvPr/>
        </p:nvSpPr>
        <p:spPr bwMode="auto">
          <a:xfrm>
            <a:off x="8438769" y="4988772"/>
            <a:ext cx="2587621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40" name="TextBox 59"/>
          <p:cNvSpPr txBox="1">
            <a:spLocks noChangeArrowheads="1"/>
          </p:cNvSpPr>
          <p:nvPr/>
        </p:nvSpPr>
        <p:spPr bwMode="auto">
          <a:xfrm flipH="1">
            <a:off x="990699" y="4572205"/>
            <a:ext cx="2588687" cy="400101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点击输入内容</a:t>
            </a:r>
            <a:endParaRPr lang="en-US" altLang="ko-KR" sz="2000" kern="0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41" name="矩形 17"/>
          <p:cNvSpPr>
            <a:spLocks noChangeArrowheads="1"/>
          </p:cNvSpPr>
          <p:nvPr/>
        </p:nvSpPr>
        <p:spPr bwMode="auto">
          <a:xfrm>
            <a:off x="1351882" y="4958272"/>
            <a:ext cx="1860244" cy="107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在此录入上述图表的综合描述说明，在此录入上述图表的综合描述说明。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3" grpId="0" animBg="1"/>
      <p:bldP spid="24" grpId="0"/>
      <p:bldP spid="28" grpId="0" animBg="1"/>
      <p:bldP spid="31" grpId="0"/>
      <p:bldP spid="35" grpId="0"/>
      <p:bldP spid="37" grpId="0"/>
      <p:bldP spid="38" grpId="0"/>
      <p:bldP spid="39" grpId="0"/>
      <p:bldP spid="40" grpId="0"/>
      <p:bldP spid="41" grpId="0"/>
      <p:bldP spid="2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29"/>
          <p:cNvSpPr/>
          <p:nvPr/>
        </p:nvSpPr>
        <p:spPr bwMode="auto">
          <a:xfrm>
            <a:off x="9133419" y="5046104"/>
            <a:ext cx="143933" cy="211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68">
                <a:moveTo>
                  <a:pt x="0" y="0"/>
                </a:moveTo>
                <a:lnTo>
                  <a:pt x="68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51" name="Group 134"/>
          <p:cNvGrpSpPr/>
          <p:nvPr/>
        </p:nvGrpSpPr>
        <p:grpSpPr>
          <a:xfrm>
            <a:off x="5051036" y="3090370"/>
            <a:ext cx="2089928" cy="3231617"/>
            <a:chOff x="3606801" y="1272140"/>
            <a:chExt cx="1920875" cy="2970213"/>
          </a:xfrm>
        </p:grpSpPr>
        <p:sp>
          <p:nvSpPr>
            <p:cNvPr id="70" name="Freeform 37"/>
            <p:cNvSpPr/>
            <p:nvPr/>
          </p:nvSpPr>
          <p:spPr bwMode="auto">
            <a:xfrm>
              <a:off x="4586288" y="1272140"/>
              <a:ext cx="885825" cy="628650"/>
            </a:xfrm>
            <a:custGeom>
              <a:avLst/>
              <a:gdLst/>
              <a:ahLst/>
              <a:cxnLst>
                <a:cxn ang="0">
                  <a:pos x="626" y="266"/>
                </a:cxn>
                <a:cxn ang="0">
                  <a:pos x="839" y="594"/>
                </a:cxn>
                <a:cxn ang="0">
                  <a:pos x="0" y="594"/>
                </a:cxn>
                <a:cxn ang="0">
                  <a:pos x="0" y="0"/>
                </a:cxn>
                <a:cxn ang="0">
                  <a:pos x="626" y="266"/>
                </a:cxn>
              </a:cxnLst>
              <a:rect l="0" t="0" r="r" b="b"/>
              <a:pathLst>
                <a:path w="839" h="594">
                  <a:moveTo>
                    <a:pt x="626" y="266"/>
                  </a:moveTo>
                  <a:cubicBezTo>
                    <a:pt x="724" y="364"/>
                    <a:pt x="795" y="473"/>
                    <a:pt x="839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4" y="4"/>
                    <a:pt x="452" y="92"/>
                    <a:pt x="626" y="26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71" name="Group 104"/>
            <p:cNvGrpSpPr/>
            <p:nvPr/>
          </p:nvGrpSpPr>
          <p:grpSpPr>
            <a:xfrm>
              <a:off x="4089401" y="3400978"/>
              <a:ext cx="963612" cy="841375"/>
              <a:chOff x="4089401" y="2825751"/>
              <a:chExt cx="963612" cy="841375"/>
            </a:xfrm>
            <a:solidFill>
              <a:schemeClr val="tx1">
                <a:lumMod val="65000"/>
                <a:lumOff val="35000"/>
              </a:scheme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88" name="Freeform 36"/>
              <p:cNvSpPr/>
              <p:nvPr/>
            </p:nvSpPr>
            <p:spPr bwMode="auto">
              <a:xfrm>
                <a:off x="4203701" y="3382963"/>
                <a:ext cx="736600" cy="284163"/>
              </a:xfrm>
              <a:custGeom>
                <a:avLst/>
                <a:gdLst/>
                <a:ahLst/>
                <a:cxnLst>
                  <a:cxn ang="0">
                    <a:pos x="682" y="13"/>
                  </a:cxn>
                  <a:cxn ang="0">
                    <a:pos x="696" y="47"/>
                  </a:cxn>
                  <a:cxn ang="0">
                    <a:pos x="682" y="80"/>
                  </a:cxn>
                  <a:cxn ang="0">
                    <a:pos x="649" y="94"/>
                  </a:cxn>
                  <a:cxn ang="0">
                    <a:pos x="596" y="94"/>
                  </a:cxn>
                  <a:cxn ang="0">
                    <a:pos x="446" y="194"/>
                  </a:cxn>
                  <a:cxn ang="0">
                    <a:pos x="410" y="213"/>
                  </a:cxn>
                  <a:cxn ang="0">
                    <a:pos x="411" y="221"/>
                  </a:cxn>
                  <a:cxn ang="0">
                    <a:pos x="411" y="249"/>
                  </a:cxn>
                  <a:cxn ang="0">
                    <a:pos x="349" y="268"/>
                  </a:cxn>
                  <a:cxn ang="0">
                    <a:pos x="285" y="249"/>
                  </a:cxn>
                  <a:cxn ang="0">
                    <a:pos x="285" y="221"/>
                  </a:cxn>
                  <a:cxn ang="0">
                    <a:pos x="286" y="212"/>
                  </a:cxn>
                  <a:cxn ang="0">
                    <a:pos x="245" y="194"/>
                  </a:cxn>
                  <a:cxn ang="0">
                    <a:pos x="89" y="94"/>
                  </a:cxn>
                  <a:cxn ang="0">
                    <a:pos x="47" y="94"/>
                  </a:cxn>
                  <a:cxn ang="0">
                    <a:pos x="14" y="80"/>
                  </a:cxn>
                  <a:cxn ang="0">
                    <a:pos x="0" y="47"/>
                  </a:cxn>
                  <a:cxn ang="0">
                    <a:pos x="14" y="13"/>
                  </a:cxn>
                  <a:cxn ang="0">
                    <a:pos x="47" y="0"/>
                  </a:cxn>
                  <a:cxn ang="0">
                    <a:pos x="649" y="0"/>
                  </a:cxn>
                  <a:cxn ang="0">
                    <a:pos x="682" y="13"/>
                  </a:cxn>
                </a:cxnLst>
                <a:rect l="0" t="0" r="r" b="b"/>
                <a:pathLst>
                  <a:path w="696" h="268">
                    <a:moveTo>
                      <a:pt x="682" y="13"/>
                    </a:moveTo>
                    <a:cubicBezTo>
                      <a:pt x="691" y="23"/>
                      <a:pt x="696" y="34"/>
                      <a:pt x="696" y="47"/>
                    </a:cubicBezTo>
                    <a:cubicBezTo>
                      <a:pt x="696" y="60"/>
                      <a:pt x="691" y="71"/>
                      <a:pt x="682" y="80"/>
                    </a:cubicBezTo>
                    <a:cubicBezTo>
                      <a:pt x="673" y="89"/>
                      <a:pt x="662" y="94"/>
                      <a:pt x="649" y="94"/>
                    </a:cubicBezTo>
                    <a:cubicBezTo>
                      <a:pt x="596" y="94"/>
                      <a:pt x="596" y="94"/>
                      <a:pt x="596" y="94"/>
                    </a:cubicBezTo>
                    <a:cubicBezTo>
                      <a:pt x="555" y="128"/>
                      <a:pt x="505" y="161"/>
                      <a:pt x="446" y="194"/>
                    </a:cubicBezTo>
                    <a:cubicBezTo>
                      <a:pt x="434" y="200"/>
                      <a:pt x="423" y="206"/>
                      <a:pt x="410" y="213"/>
                    </a:cubicBezTo>
                    <a:cubicBezTo>
                      <a:pt x="411" y="215"/>
                      <a:pt x="411" y="218"/>
                      <a:pt x="411" y="221"/>
                    </a:cubicBezTo>
                    <a:cubicBezTo>
                      <a:pt x="411" y="249"/>
                      <a:pt x="411" y="249"/>
                      <a:pt x="411" y="249"/>
                    </a:cubicBezTo>
                    <a:cubicBezTo>
                      <a:pt x="390" y="262"/>
                      <a:pt x="370" y="268"/>
                      <a:pt x="349" y="268"/>
                    </a:cubicBezTo>
                    <a:cubicBezTo>
                      <a:pt x="328" y="268"/>
                      <a:pt x="306" y="262"/>
                      <a:pt x="285" y="249"/>
                    </a:cubicBezTo>
                    <a:cubicBezTo>
                      <a:pt x="285" y="221"/>
                      <a:pt x="285" y="221"/>
                      <a:pt x="285" y="221"/>
                    </a:cubicBezTo>
                    <a:cubicBezTo>
                      <a:pt x="285" y="218"/>
                      <a:pt x="285" y="215"/>
                      <a:pt x="286" y="212"/>
                    </a:cubicBezTo>
                    <a:cubicBezTo>
                      <a:pt x="272" y="206"/>
                      <a:pt x="258" y="200"/>
                      <a:pt x="245" y="194"/>
                    </a:cubicBezTo>
                    <a:cubicBezTo>
                      <a:pt x="189" y="166"/>
                      <a:pt x="137" y="133"/>
                      <a:pt x="89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34" y="94"/>
                      <a:pt x="23" y="89"/>
                      <a:pt x="14" y="80"/>
                    </a:cubicBezTo>
                    <a:cubicBezTo>
                      <a:pt x="5" y="71"/>
                      <a:pt x="0" y="60"/>
                      <a:pt x="0" y="47"/>
                    </a:cubicBezTo>
                    <a:cubicBezTo>
                      <a:pt x="0" y="34"/>
                      <a:pt x="5" y="23"/>
                      <a:pt x="14" y="13"/>
                    </a:cubicBezTo>
                    <a:cubicBezTo>
                      <a:pt x="23" y="4"/>
                      <a:pt x="34" y="0"/>
                      <a:pt x="47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62" y="0"/>
                      <a:pt x="673" y="4"/>
                      <a:pt x="682" y="13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89" name="Freeform 38"/>
              <p:cNvSpPr>
                <a:spLocks noEditPoints="1"/>
              </p:cNvSpPr>
              <p:nvPr/>
            </p:nvSpPr>
            <p:spPr bwMode="auto">
              <a:xfrm>
                <a:off x="4089401" y="2825751"/>
                <a:ext cx="496888" cy="500063"/>
              </a:xfrm>
              <a:custGeom>
                <a:avLst/>
                <a:gdLst/>
                <a:ahLst/>
                <a:cxnLst>
                  <a:cxn ang="0">
                    <a:pos x="471" y="0"/>
                  </a:cxn>
                  <a:cxn ang="0">
                    <a:pos x="471" y="126"/>
                  </a:cxn>
                  <a:cxn ang="0">
                    <a:pos x="64" y="126"/>
                  </a:cxn>
                  <a:cxn ang="0">
                    <a:pos x="19" y="107"/>
                  </a:cxn>
                  <a:cxn ang="0">
                    <a:pos x="1" y="63"/>
                  </a:cxn>
                  <a:cxn ang="0">
                    <a:pos x="19" y="18"/>
                  </a:cxn>
                  <a:cxn ang="0">
                    <a:pos x="64" y="0"/>
                  </a:cxn>
                  <a:cxn ang="0">
                    <a:pos x="471" y="0"/>
                  </a:cxn>
                  <a:cxn ang="0">
                    <a:pos x="471" y="175"/>
                  </a:cxn>
                  <a:cxn ang="0">
                    <a:pos x="471" y="301"/>
                  </a:cxn>
                  <a:cxn ang="0">
                    <a:pos x="63" y="301"/>
                  </a:cxn>
                  <a:cxn ang="0">
                    <a:pos x="18" y="282"/>
                  </a:cxn>
                  <a:cxn ang="0">
                    <a:pos x="0" y="238"/>
                  </a:cxn>
                  <a:cxn ang="0">
                    <a:pos x="0" y="237"/>
                  </a:cxn>
                  <a:cxn ang="0">
                    <a:pos x="18" y="193"/>
                  </a:cxn>
                  <a:cxn ang="0">
                    <a:pos x="63" y="175"/>
                  </a:cxn>
                  <a:cxn ang="0">
                    <a:pos x="471" y="175"/>
                  </a:cxn>
                  <a:cxn ang="0">
                    <a:pos x="471" y="347"/>
                  </a:cxn>
                  <a:cxn ang="0">
                    <a:pos x="471" y="473"/>
                  </a:cxn>
                  <a:cxn ang="0">
                    <a:pos x="64" y="473"/>
                  </a:cxn>
                  <a:cxn ang="0">
                    <a:pos x="20" y="455"/>
                  </a:cxn>
                  <a:cxn ang="0">
                    <a:pos x="1" y="410"/>
                  </a:cxn>
                  <a:cxn ang="0">
                    <a:pos x="20" y="365"/>
                  </a:cxn>
                  <a:cxn ang="0">
                    <a:pos x="64" y="347"/>
                  </a:cxn>
                  <a:cxn ang="0">
                    <a:pos x="471" y="347"/>
                  </a:cxn>
                </a:cxnLst>
                <a:rect l="0" t="0" r="r" b="b"/>
                <a:pathLst>
                  <a:path w="471" h="473">
                    <a:moveTo>
                      <a:pt x="471" y="0"/>
                    </a:moveTo>
                    <a:cubicBezTo>
                      <a:pt x="471" y="126"/>
                      <a:pt x="471" y="126"/>
                      <a:pt x="471" y="126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46" y="126"/>
                      <a:pt x="32" y="120"/>
                      <a:pt x="19" y="107"/>
                    </a:cubicBezTo>
                    <a:cubicBezTo>
                      <a:pt x="7" y="95"/>
                      <a:pt x="1" y="80"/>
                      <a:pt x="1" y="63"/>
                    </a:cubicBezTo>
                    <a:cubicBezTo>
                      <a:pt x="1" y="45"/>
                      <a:pt x="7" y="30"/>
                      <a:pt x="19" y="18"/>
                    </a:cubicBezTo>
                    <a:cubicBezTo>
                      <a:pt x="32" y="6"/>
                      <a:pt x="46" y="0"/>
                      <a:pt x="64" y="0"/>
                    </a:cubicBezTo>
                    <a:lnTo>
                      <a:pt x="471" y="0"/>
                    </a:lnTo>
                    <a:close/>
                    <a:moveTo>
                      <a:pt x="471" y="175"/>
                    </a:moveTo>
                    <a:cubicBezTo>
                      <a:pt x="471" y="301"/>
                      <a:pt x="471" y="301"/>
                      <a:pt x="471" y="301"/>
                    </a:cubicBezTo>
                    <a:cubicBezTo>
                      <a:pt x="63" y="301"/>
                      <a:pt x="63" y="301"/>
                      <a:pt x="63" y="301"/>
                    </a:cubicBezTo>
                    <a:cubicBezTo>
                      <a:pt x="46" y="301"/>
                      <a:pt x="31" y="295"/>
                      <a:pt x="18" y="282"/>
                    </a:cubicBezTo>
                    <a:cubicBezTo>
                      <a:pt x="6" y="270"/>
                      <a:pt x="0" y="255"/>
                      <a:pt x="0" y="238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20"/>
                      <a:pt x="6" y="206"/>
                      <a:pt x="18" y="193"/>
                    </a:cubicBezTo>
                    <a:cubicBezTo>
                      <a:pt x="31" y="181"/>
                      <a:pt x="46" y="175"/>
                      <a:pt x="63" y="175"/>
                    </a:cubicBezTo>
                    <a:lnTo>
                      <a:pt x="471" y="175"/>
                    </a:lnTo>
                    <a:close/>
                    <a:moveTo>
                      <a:pt x="471" y="347"/>
                    </a:moveTo>
                    <a:cubicBezTo>
                      <a:pt x="471" y="473"/>
                      <a:pt x="471" y="473"/>
                      <a:pt x="471" y="473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47" y="473"/>
                      <a:pt x="32" y="467"/>
                      <a:pt x="20" y="455"/>
                    </a:cubicBezTo>
                    <a:cubicBezTo>
                      <a:pt x="7" y="442"/>
                      <a:pt x="1" y="428"/>
                      <a:pt x="1" y="410"/>
                    </a:cubicBezTo>
                    <a:cubicBezTo>
                      <a:pt x="1" y="393"/>
                      <a:pt x="7" y="378"/>
                      <a:pt x="20" y="365"/>
                    </a:cubicBezTo>
                    <a:cubicBezTo>
                      <a:pt x="32" y="353"/>
                      <a:pt x="47" y="347"/>
                      <a:pt x="64" y="347"/>
                    </a:cubicBezTo>
                    <a:lnTo>
                      <a:pt x="471" y="347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90" name="Freeform 39"/>
              <p:cNvSpPr>
                <a:spLocks noEditPoints="1"/>
              </p:cNvSpPr>
              <p:nvPr/>
            </p:nvSpPr>
            <p:spPr bwMode="auto">
              <a:xfrm>
                <a:off x="4586288" y="2825751"/>
                <a:ext cx="466725" cy="500063"/>
              </a:xfrm>
              <a:custGeom>
                <a:avLst/>
                <a:gdLst/>
                <a:ahLst/>
                <a:cxnLst>
                  <a:cxn ang="0">
                    <a:pos x="0" y="473"/>
                  </a:cxn>
                  <a:cxn ang="0">
                    <a:pos x="0" y="347"/>
                  </a:cxn>
                  <a:cxn ang="0">
                    <a:pos x="378" y="347"/>
                  </a:cxn>
                  <a:cxn ang="0">
                    <a:pos x="422" y="365"/>
                  </a:cxn>
                  <a:cxn ang="0">
                    <a:pos x="441" y="410"/>
                  </a:cxn>
                  <a:cxn ang="0">
                    <a:pos x="422" y="455"/>
                  </a:cxn>
                  <a:cxn ang="0">
                    <a:pos x="378" y="473"/>
                  </a:cxn>
                  <a:cxn ang="0">
                    <a:pos x="0" y="473"/>
                  </a:cxn>
                  <a:cxn ang="0">
                    <a:pos x="0" y="175"/>
                  </a:cxn>
                  <a:cxn ang="0">
                    <a:pos x="376" y="175"/>
                  </a:cxn>
                  <a:cxn ang="0">
                    <a:pos x="421" y="193"/>
                  </a:cxn>
                  <a:cxn ang="0">
                    <a:pos x="440" y="237"/>
                  </a:cxn>
                  <a:cxn ang="0">
                    <a:pos x="440" y="238"/>
                  </a:cxn>
                  <a:cxn ang="0">
                    <a:pos x="421" y="282"/>
                  </a:cxn>
                  <a:cxn ang="0">
                    <a:pos x="376" y="301"/>
                  </a:cxn>
                  <a:cxn ang="0">
                    <a:pos x="0" y="301"/>
                  </a:cxn>
                  <a:cxn ang="0">
                    <a:pos x="0" y="175"/>
                  </a:cxn>
                  <a:cxn ang="0">
                    <a:pos x="0" y="0"/>
                  </a:cxn>
                  <a:cxn ang="0">
                    <a:pos x="377" y="0"/>
                  </a:cxn>
                  <a:cxn ang="0">
                    <a:pos x="422" y="18"/>
                  </a:cxn>
                  <a:cxn ang="0">
                    <a:pos x="440" y="63"/>
                  </a:cxn>
                  <a:cxn ang="0">
                    <a:pos x="422" y="107"/>
                  </a:cxn>
                  <a:cxn ang="0">
                    <a:pos x="377" y="126"/>
                  </a:cxn>
                  <a:cxn ang="0">
                    <a:pos x="0" y="126"/>
                  </a:cxn>
                  <a:cxn ang="0">
                    <a:pos x="0" y="0"/>
                  </a:cxn>
                </a:cxnLst>
                <a:rect l="0" t="0" r="r" b="b"/>
                <a:pathLst>
                  <a:path w="441" h="473">
                    <a:moveTo>
                      <a:pt x="0" y="473"/>
                    </a:moveTo>
                    <a:cubicBezTo>
                      <a:pt x="0" y="347"/>
                      <a:pt x="0" y="347"/>
                      <a:pt x="0" y="347"/>
                    </a:cubicBezTo>
                    <a:cubicBezTo>
                      <a:pt x="378" y="347"/>
                      <a:pt x="378" y="347"/>
                      <a:pt x="378" y="347"/>
                    </a:cubicBezTo>
                    <a:cubicBezTo>
                      <a:pt x="395" y="347"/>
                      <a:pt x="410" y="353"/>
                      <a:pt x="422" y="365"/>
                    </a:cubicBezTo>
                    <a:cubicBezTo>
                      <a:pt x="434" y="378"/>
                      <a:pt x="441" y="393"/>
                      <a:pt x="441" y="410"/>
                    </a:cubicBezTo>
                    <a:cubicBezTo>
                      <a:pt x="441" y="428"/>
                      <a:pt x="434" y="442"/>
                      <a:pt x="422" y="455"/>
                    </a:cubicBezTo>
                    <a:cubicBezTo>
                      <a:pt x="410" y="467"/>
                      <a:pt x="395" y="473"/>
                      <a:pt x="378" y="473"/>
                    </a:cubicBezTo>
                    <a:lnTo>
                      <a:pt x="0" y="473"/>
                    </a:lnTo>
                    <a:close/>
                    <a:moveTo>
                      <a:pt x="0" y="175"/>
                    </a:moveTo>
                    <a:cubicBezTo>
                      <a:pt x="376" y="175"/>
                      <a:pt x="376" y="175"/>
                      <a:pt x="376" y="175"/>
                    </a:cubicBezTo>
                    <a:cubicBezTo>
                      <a:pt x="394" y="175"/>
                      <a:pt x="409" y="181"/>
                      <a:pt x="421" y="193"/>
                    </a:cubicBezTo>
                    <a:cubicBezTo>
                      <a:pt x="433" y="206"/>
                      <a:pt x="440" y="220"/>
                      <a:pt x="440" y="237"/>
                    </a:cubicBezTo>
                    <a:cubicBezTo>
                      <a:pt x="440" y="238"/>
                      <a:pt x="440" y="238"/>
                      <a:pt x="440" y="238"/>
                    </a:cubicBezTo>
                    <a:cubicBezTo>
                      <a:pt x="440" y="255"/>
                      <a:pt x="433" y="270"/>
                      <a:pt x="421" y="282"/>
                    </a:cubicBezTo>
                    <a:cubicBezTo>
                      <a:pt x="409" y="295"/>
                      <a:pt x="394" y="301"/>
                      <a:pt x="376" y="301"/>
                    </a:cubicBezTo>
                    <a:cubicBezTo>
                      <a:pt x="0" y="301"/>
                      <a:pt x="0" y="301"/>
                      <a:pt x="0" y="301"/>
                    </a:cubicBezTo>
                    <a:lnTo>
                      <a:pt x="0" y="175"/>
                    </a:lnTo>
                    <a:close/>
                    <a:moveTo>
                      <a:pt x="0" y="0"/>
                    </a:moveTo>
                    <a:cubicBezTo>
                      <a:pt x="377" y="0"/>
                      <a:pt x="377" y="0"/>
                      <a:pt x="377" y="0"/>
                    </a:cubicBezTo>
                    <a:cubicBezTo>
                      <a:pt x="395" y="0"/>
                      <a:pt x="409" y="6"/>
                      <a:pt x="422" y="18"/>
                    </a:cubicBezTo>
                    <a:cubicBezTo>
                      <a:pt x="434" y="30"/>
                      <a:pt x="440" y="45"/>
                      <a:pt x="440" y="63"/>
                    </a:cubicBezTo>
                    <a:cubicBezTo>
                      <a:pt x="440" y="80"/>
                      <a:pt x="434" y="95"/>
                      <a:pt x="422" y="107"/>
                    </a:cubicBezTo>
                    <a:cubicBezTo>
                      <a:pt x="409" y="120"/>
                      <a:pt x="395" y="126"/>
                      <a:pt x="377" y="126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  <p:sp>
          <p:nvSpPr>
            <p:cNvPr id="83" name="Freeform 40"/>
            <p:cNvSpPr/>
            <p:nvPr/>
          </p:nvSpPr>
          <p:spPr bwMode="auto">
            <a:xfrm>
              <a:off x="3662363" y="1272140"/>
              <a:ext cx="923925" cy="62865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873" y="0"/>
                </a:cxn>
                <a:cxn ang="0">
                  <a:pos x="873" y="594"/>
                </a:cxn>
                <a:cxn ang="0">
                  <a:pos x="0" y="594"/>
                </a:cxn>
                <a:cxn ang="0">
                  <a:pos x="213" y="266"/>
                </a:cxn>
                <a:cxn ang="0">
                  <a:pos x="856" y="0"/>
                </a:cxn>
              </a:cxnLst>
              <a:rect l="0" t="0" r="r" b="b"/>
              <a:pathLst>
                <a:path w="873" h="594">
                  <a:moveTo>
                    <a:pt x="856" y="0"/>
                  </a:moveTo>
                  <a:cubicBezTo>
                    <a:pt x="862" y="0"/>
                    <a:pt x="868" y="0"/>
                    <a:pt x="873" y="0"/>
                  </a:cubicBezTo>
                  <a:cubicBezTo>
                    <a:pt x="873" y="594"/>
                    <a:pt x="873" y="594"/>
                    <a:pt x="873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44" y="473"/>
                    <a:pt x="115" y="364"/>
                    <a:pt x="213" y="266"/>
                  </a:cubicBezTo>
                  <a:cubicBezTo>
                    <a:pt x="391" y="88"/>
                    <a:pt x="605" y="0"/>
                    <a:pt x="856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4586288" y="1984928"/>
              <a:ext cx="941388" cy="639763"/>
            </a:xfrm>
            <a:custGeom>
              <a:avLst/>
              <a:gdLst/>
              <a:ahLst/>
              <a:cxnLst>
                <a:cxn ang="0">
                  <a:pos x="0" y="606"/>
                </a:cxn>
                <a:cxn ang="0">
                  <a:pos x="0" y="0"/>
                </a:cxn>
                <a:cxn ang="0">
                  <a:pos x="864" y="0"/>
                </a:cxn>
                <a:cxn ang="0">
                  <a:pos x="892" y="235"/>
                </a:cxn>
                <a:cxn ang="0">
                  <a:pos x="816" y="606"/>
                </a:cxn>
                <a:cxn ang="0">
                  <a:pos x="0" y="606"/>
                </a:cxn>
              </a:cxnLst>
              <a:rect l="0" t="0" r="r" b="b"/>
              <a:pathLst>
                <a:path w="892" h="606">
                  <a:moveTo>
                    <a:pt x="0" y="6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64" y="0"/>
                    <a:pt x="864" y="0"/>
                    <a:pt x="864" y="0"/>
                  </a:cubicBezTo>
                  <a:cubicBezTo>
                    <a:pt x="883" y="74"/>
                    <a:pt x="892" y="153"/>
                    <a:pt x="892" y="235"/>
                  </a:cubicBezTo>
                  <a:cubicBezTo>
                    <a:pt x="892" y="369"/>
                    <a:pt x="867" y="493"/>
                    <a:pt x="816" y="606"/>
                  </a:cubicBezTo>
                  <a:lnTo>
                    <a:pt x="0" y="606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85" name="Freeform 42"/>
            <p:cNvSpPr/>
            <p:nvPr/>
          </p:nvSpPr>
          <p:spPr bwMode="auto">
            <a:xfrm>
              <a:off x="3606801" y="1984928"/>
              <a:ext cx="979488" cy="639763"/>
            </a:xfrm>
            <a:custGeom>
              <a:avLst/>
              <a:gdLst/>
              <a:ahLst/>
              <a:cxnLst>
                <a:cxn ang="0">
                  <a:pos x="926" y="606"/>
                </a:cxn>
                <a:cxn ang="0">
                  <a:pos x="76" y="606"/>
                </a:cxn>
                <a:cxn ang="0">
                  <a:pos x="0" y="235"/>
                </a:cxn>
                <a:cxn ang="0">
                  <a:pos x="29" y="0"/>
                </a:cxn>
                <a:cxn ang="0">
                  <a:pos x="926" y="0"/>
                </a:cxn>
                <a:cxn ang="0">
                  <a:pos x="926" y="606"/>
                </a:cxn>
              </a:cxnLst>
              <a:rect l="0" t="0" r="r" b="b"/>
              <a:pathLst>
                <a:path w="926" h="606">
                  <a:moveTo>
                    <a:pt x="926" y="606"/>
                  </a:moveTo>
                  <a:cubicBezTo>
                    <a:pt x="76" y="606"/>
                    <a:pt x="76" y="606"/>
                    <a:pt x="76" y="606"/>
                  </a:cubicBezTo>
                  <a:cubicBezTo>
                    <a:pt x="25" y="493"/>
                    <a:pt x="0" y="369"/>
                    <a:pt x="0" y="235"/>
                  </a:cubicBezTo>
                  <a:cubicBezTo>
                    <a:pt x="0" y="153"/>
                    <a:pt x="10" y="74"/>
                    <a:pt x="29" y="0"/>
                  </a:cubicBezTo>
                  <a:cubicBezTo>
                    <a:pt x="926" y="0"/>
                    <a:pt x="926" y="0"/>
                    <a:pt x="926" y="0"/>
                  </a:cubicBezTo>
                  <a:lnTo>
                    <a:pt x="926" y="60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86" name="Freeform 43"/>
            <p:cNvSpPr/>
            <p:nvPr/>
          </p:nvSpPr>
          <p:spPr bwMode="auto">
            <a:xfrm>
              <a:off x="3730626" y="2710415"/>
              <a:ext cx="855663" cy="641350"/>
            </a:xfrm>
            <a:custGeom>
              <a:avLst/>
              <a:gdLst/>
              <a:ahLst/>
              <a:cxnLst>
                <a:cxn ang="0">
                  <a:pos x="809" y="0"/>
                </a:cxn>
                <a:cxn ang="0">
                  <a:pos x="809" y="607"/>
                </a:cxn>
                <a:cxn ang="0">
                  <a:pos x="339" y="607"/>
                </a:cxn>
                <a:cxn ang="0">
                  <a:pos x="339" y="607"/>
                </a:cxn>
                <a:cxn ang="0">
                  <a:pos x="91" y="129"/>
                </a:cxn>
                <a:cxn ang="0">
                  <a:pos x="84" y="120"/>
                </a:cxn>
                <a:cxn ang="0">
                  <a:pos x="0" y="0"/>
                </a:cxn>
                <a:cxn ang="0">
                  <a:pos x="809" y="0"/>
                </a:cxn>
              </a:cxnLst>
              <a:rect l="0" t="0" r="r" b="b"/>
              <a:pathLst>
                <a:path w="809" h="607">
                  <a:moveTo>
                    <a:pt x="809" y="0"/>
                  </a:moveTo>
                  <a:cubicBezTo>
                    <a:pt x="809" y="607"/>
                    <a:pt x="809" y="607"/>
                    <a:pt x="80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6" y="488"/>
                    <a:pt x="253" y="329"/>
                    <a:pt x="91" y="129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52" y="82"/>
                    <a:pt x="24" y="42"/>
                    <a:pt x="0" y="0"/>
                  </a:cubicBezTo>
                  <a:lnTo>
                    <a:pt x="80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87" name="Freeform 44"/>
            <p:cNvSpPr/>
            <p:nvPr/>
          </p:nvSpPr>
          <p:spPr bwMode="auto">
            <a:xfrm>
              <a:off x="4586288" y="2710415"/>
              <a:ext cx="819150" cy="641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75" y="0"/>
                </a:cxn>
                <a:cxn ang="0">
                  <a:pos x="683" y="130"/>
                </a:cxn>
                <a:cxn ang="0">
                  <a:pos x="677" y="136"/>
                </a:cxn>
                <a:cxn ang="0">
                  <a:pos x="545" y="319"/>
                </a:cxn>
                <a:cxn ang="0">
                  <a:pos x="435" y="607"/>
                </a:cxn>
                <a:cxn ang="0">
                  <a:pos x="435" y="607"/>
                </a:cxn>
                <a:cxn ang="0">
                  <a:pos x="0" y="607"/>
                </a:cxn>
                <a:cxn ang="0">
                  <a:pos x="0" y="0"/>
                </a:cxn>
              </a:cxnLst>
              <a:rect l="0" t="0" r="r" b="b"/>
              <a:pathLst>
                <a:path w="775" h="607">
                  <a:moveTo>
                    <a:pt x="0" y="0"/>
                  </a:moveTo>
                  <a:cubicBezTo>
                    <a:pt x="775" y="0"/>
                    <a:pt x="775" y="0"/>
                    <a:pt x="775" y="0"/>
                  </a:cubicBezTo>
                  <a:cubicBezTo>
                    <a:pt x="748" y="45"/>
                    <a:pt x="718" y="88"/>
                    <a:pt x="683" y="130"/>
                  </a:cubicBezTo>
                  <a:cubicBezTo>
                    <a:pt x="681" y="132"/>
                    <a:pt x="679" y="134"/>
                    <a:pt x="677" y="136"/>
                  </a:cubicBezTo>
                  <a:cubicBezTo>
                    <a:pt x="624" y="202"/>
                    <a:pt x="580" y="263"/>
                    <a:pt x="545" y="319"/>
                  </a:cubicBezTo>
                  <a:cubicBezTo>
                    <a:pt x="473" y="433"/>
                    <a:pt x="437" y="529"/>
                    <a:pt x="435" y="607"/>
                  </a:cubicBezTo>
                  <a:cubicBezTo>
                    <a:pt x="435" y="607"/>
                    <a:pt x="435" y="607"/>
                    <a:pt x="435" y="607"/>
                  </a:cubicBezTo>
                  <a:cubicBezTo>
                    <a:pt x="0" y="607"/>
                    <a:pt x="0" y="607"/>
                    <a:pt x="0" y="6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</p:grpSp>
      <p:sp>
        <p:nvSpPr>
          <p:cNvPr id="91" name="Oval 108"/>
          <p:cNvSpPr/>
          <p:nvPr/>
        </p:nvSpPr>
        <p:spPr>
          <a:xfrm>
            <a:off x="4163095" y="4112076"/>
            <a:ext cx="720000" cy="7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00" name="Oval 121"/>
          <p:cNvSpPr/>
          <p:nvPr/>
        </p:nvSpPr>
        <p:spPr>
          <a:xfrm>
            <a:off x="7308907" y="4112076"/>
            <a:ext cx="720000" cy="7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05" name="Oval 48"/>
          <p:cNvSpPr/>
          <p:nvPr/>
        </p:nvSpPr>
        <p:spPr>
          <a:xfrm>
            <a:off x="4858390" y="2506251"/>
            <a:ext cx="720000" cy="7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07" name="Oval 50"/>
          <p:cNvSpPr/>
          <p:nvPr/>
        </p:nvSpPr>
        <p:spPr>
          <a:xfrm>
            <a:off x="6613612" y="2506251"/>
            <a:ext cx="720000" cy="720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67086" y="2245467"/>
            <a:ext cx="720000" cy="720000"/>
            <a:chOff x="5767086" y="2245467"/>
            <a:chExt cx="720000" cy="720000"/>
          </a:xfrm>
        </p:grpSpPr>
        <p:sp>
          <p:nvSpPr>
            <p:cNvPr id="106" name="Oval 49"/>
            <p:cNvSpPr/>
            <p:nvPr/>
          </p:nvSpPr>
          <p:spPr>
            <a:xfrm>
              <a:off x="5767086" y="2245467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114" name="组合 113"/>
            <p:cNvGrpSpPr>
              <a:grpSpLocks noChangeAspect="1"/>
            </p:cNvGrpSpPr>
            <p:nvPr/>
          </p:nvGrpSpPr>
          <p:grpSpPr>
            <a:xfrm>
              <a:off x="5947523" y="2389675"/>
              <a:ext cx="359127" cy="431584"/>
              <a:chOff x="5072479" y="2378340"/>
              <a:chExt cx="239649" cy="288000"/>
            </a:xfrm>
            <a:solidFill>
              <a:schemeClr val="bg1">
                <a:lumMod val="95000"/>
              </a:schemeClr>
            </a:solidFill>
          </p:grpSpPr>
          <p:sp>
            <p:nvSpPr>
              <p:cNvPr id="115" name="Freeform 846"/>
              <p:cNvSpPr/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16" name="Freeform 847"/>
              <p:cNvSpPr/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bg1"/>
                  </a:solidFill>
                  <a:latin typeface="Arial"/>
                  <a:ea typeface="微软雅黑"/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485089" y="4969620"/>
            <a:ext cx="720000" cy="720000"/>
            <a:chOff x="4485089" y="4969620"/>
            <a:chExt cx="720000" cy="720000"/>
          </a:xfrm>
        </p:grpSpPr>
        <p:sp>
          <p:nvSpPr>
            <p:cNvPr id="95" name="Oval 113"/>
            <p:cNvSpPr/>
            <p:nvPr/>
          </p:nvSpPr>
          <p:spPr>
            <a:xfrm>
              <a:off x="4485089" y="496962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0" name="Freeform 110"/>
            <p:cNvSpPr>
              <a:spLocks noChangeAspect="1" noEditPoints="1"/>
            </p:cNvSpPr>
            <p:nvPr/>
          </p:nvSpPr>
          <p:spPr bwMode="auto">
            <a:xfrm>
              <a:off x="4657978" y="5126442"/>
              <a:ext cx="392872" cy="347925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86912" y="4969620"/>
            <a:ext cx="720000" cy="720000"/>
            <a:chOff x="6986912" y="4969620"/>
            <a:chExt cx="720000" cy="720000"/>
          </a:xfrm>
        </p:grpSpPr>
        <p:sp>
          <p:nvSpPr>
            <p:cNvPr id="104" name="Oval 131"/>
            <p:cNvSpPr/>
            <p:nvPr/>
          </p:nvSpPr>
          <p:spPr>
            <a:xfrm>
              <a:off x="6986912" y="496962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4" name="Freeform 168"/>
            <p:cNvSpPr>
              <a:spLocks noChangeAspect="1" noEditPoints="1"/>
            </p:cNvSpPr>
            <p:nvPr/>
          </p:nvSpPr>
          <p:spPr bwMode="auto">
            <a:xfrm>
              <a:off x="7168555" y="5174825"/>
              <a:ext cx="368170" cy="315339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23862" y="3221300"/>
            <a:ext cx="720000" cy="720000"/>
            <a:chOff x="4223862" y="3221300"/>
            <a:chExt cx="720000" cy="720000"/>
          </a:xfrm>
        </p:grpSpPr>
        <p:sp>
          <p:nvSpPr>
            <p:cNvPr id="49" name="Oval 98"/>
            <p:cNvSpPr/>
            <p:nvPr/>
          </p:nvSpPr>
          <p:spPr>
            <a:xfrm>
              <a:off x="4223862" y="322130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sp>
          <p:nvSpPr>
            <p:cNvPr id="128" name="Freeform 203"/>
            <p:cNvSpPr>
              <a:spLocks noChangeAspect="1" noEditPoints="1"/>
            </p:cNvSpPr>
            <p:nvPr/>
          </p:nvSpPr>
          <p:spPr bwMode="auto">
            <a:xfrm>
              <a:off x="4417145" y="3385867"/>
              <a:ext cx="362620" cy="34765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48140" y="3221300"/>
            <a:ext cx="720000" cy="720000"/>
            <a:chOff x="7248140" y="3221300"/>
            <a:chExt cx="720000" cy="720000"/>
          </a:xfrm>
        </p:grpSpPr>
        <p:sp>
          <p:nvSpPr>
            <p:cNvPr id="99" name="Oval 117"/>
            <p:cNvSpPr/>
            <p:nvPr/>
          </p:nvSpPr>
          <p:spPr>
            <a:xfrm>
              <a:off x="7248140" y="322130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Arial"/>
                <a:ea typeface="微软雅黑"/>
                <a:sym typeface="Arial"/>
              </a:endParaRPr>
            </a:p>
          </p:txBody>
        </p:sp>
        <p:grpSp>
          <p:nvGrpSpPr>
            <p:cNvPr id="131" name="Group 92"/>
            <p:cNvGrpSpPr/>
            <p:nvPr/>
          </p:nvGrpSpPr>
          <p:grpSpPr>
            <a:xfrm>
              <a:off x="7402081" y="3457484"/>
              <a:ext cx="436183" cy="271696"/>
              <a:chOff x="5172076" y="1938338"/>
              <a:chExt cx="471488" cy="293688"/>
            </a:xfrm>
            <a:solidFill>
              <a:schemeClr val="bg1">
                <a:lumMod val="95000"/>
              </a:schemeClr>
            </a:solidFill>
          </p:grpSpPr>
          <p:sp>
            <p:nvSpPr>
              <p:cNvPr id="132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33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134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solidFill>
                    <a:schemeClr val="bg1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8178986" y="3021249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0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8178986" y="3388686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在此录入图表的综合描述说明，在此录入图表的描述说明，在此录入上述图表的描述说明。</a:t>
            </a:r>
          </a:p>
        </p:txBody>
      </p:sp>
      <p:sp>
        <p:nvSpPr>
          <p:cNvPr id="137" name="矩形 136"/>
          <p:cNvSpPr/>
          <p:nvPr/>
        </p:nvSpPr>
        <p:spPr>
          <a:xfrm>
            <a:off x="2595164" y="4910221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0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38" name="矩形 47"/>
          <p:cNvSpPr>
            <a:spLocks noChangeArrowheads="1"/>
          </p:cNvSpPr>
          <p:nvPr/>
        </p:nvSpPr>
        <p:spPr bwMode="auto">
          <a:xfrm>
            <a:off x="1275577" y="5277658"/>
            <a:ext cx="3043118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在此录入图表的描述说明，在此录入上述图表的描述说明，在此录入上述图表的描述说明。</a:t>
            </a:r>
          </a:p>
        </p:txBody>
      </p:sp>
      <p:sp>
        <p:nvSpPr>
          <p:cNvPr id="139" name="矩形 138"/>
          <p:cNvSpPr/>
          <p:nvPr/>
        </p:nvSpPr>
        <p:spPr>
          <a:xfrm>
            <a:off x="7900571" y="4910221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0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40" name="矩形 47"/>
          <p:cNvSpPr>
            <a:spLocks noChangeArrowheads="1"/>
          </p:cNvSpPr>
          <p:nvPr/>
        </p:nvSpPr>
        <p:spPr bwMode="auto">
          <a:xfrm>
            <a:off x="7903372" y="5277658"/>
            <a:ext cx="3069428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在此录入图表的综合描述说明，在此录入图表的综合描述说明。</a:t>
            </a:r>
          </a:p>
        </p:txBody>
      </p:sp>
      <p:sp>
        <p:nvSpPr>
          <p:cNvPr id="141" name="矩形 140"/>
          <p:cNvSpPr/>
          <p:nvPr/>
        </p:nvSpPr>
        <p:spPr>
          <a:xfrm>
            <a:off x="2349635" y="3101459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0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42" name="矩形 47"/>
          <p:cNvSpPr>
            <a:spLocks noChangeArrowheads="1"/>
          </p:cNvSpPr>
          <p:nvPr/>
        </p:nvSpPr>
        <p:spPr bwMode="auto">
          <a:xfrm>
            <a:off x="946484" y="3468896"/>
            <a:ext cx="3126682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在此录入图表的综合描述说明，在此录入图表的综合描述说明。</a:t>
            </a:r>
          </a:p>
        </p:txBody>
      </p:sp>
      <p:sp>
        <p:nvSpPr>
          <p:cNvPr id="143" name="矩形 142"/>
          <p:cNvSpPr/>
          <p:nvPr/>
        </p:nvSpPr>
        <p:spPr>
          <a:xfrm>
            <a:off x="5234235" y="1130447"/>
            <a:ext cx="1723531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点击添加标题</a:t>
            </a:r>
            <a:endParaRPr lang="en-US" altLang="zh-CN" sz="2000" b="1" dirty="0">
              <a:solidFill>
                <a:schemeClr val="bg1"/>
              </a:solidFill>
              <a:latin typeface="Arial"/>
              <a:ea typeface="微软雅黑"/>
              <a:sym typeface="Arial"/>
            </a:endParaRPr>
          </a:p>
        </p:txBody>
      </p:sp>
      <p:sp>
        <p:nvSpPr>
          <p:cNvPr id="144" name="矩形 47"/>
          <p:cNvSpPr>
            <a:spLocks noChangeArrowheads="1"/>
          </p:cNvSpPr>
          <p:nvPr/>
        </p:nvSpPr>
        <p:spPr bwMode="auto">
          <a:xfrm>
            <a:off x="4399152" y="1497884"/>
            <a:ext cx="3393697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在此录入上述图表的综合描述说明，在此录入图表的综合描述说明。</a:t>
            </a:r>
          </a:p>
        </p:txBody>
      </p:sp>
      <p:sp>
        <p:nvSpPr>
          <p:cNvPr id="54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4" grpId="0"/>
        </p:bldLst>
      </p:timing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700665" y="1939165"/>
          <a:ext cx="8790669" cy="3733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4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2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79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79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79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Arial"/>
                          <a:ea typeface="微软雅黑"/>
                          <a:cs typeface="Arial Unicode MS" panose="020B0604020202020204" pitchFamily="34" charset="-122"/>
                          <a:sym typeface="Arial"/>
                        </a:rPr>
                        <a:t>时间</a:t>
                      </a: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Arial"/>
                          <a:ea typeface="微软雅黑"/>
                          <a:cs typeface="Arial Unicode MS" panose="020B0604020202020204" pitchFamily="34" charset="-122"/>
                          <a:sym typeface="Arial"/>
                        </a:rPr>
                        <a:t>标题</a:t>
                      </a: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内容</a:t>
                      </a:r>
                      <a:r>
                        <a:rPr lang="en-US" altLang="zh-CN" sz="1800" dirty="0">
                          <a:solidFill>
                            <a:schemeClr val="bg1"/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A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内容</a:t>
                      </a:r>
                      <a:r>
                        <a:rPr lang="en-US" altLang="zh-CN" sz="1800" dirty="0">
                          <a:solidFill>
                            <a:schemeClr val="bg1"/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B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>
                          <a:solidFill>
                            <a:schemeClr val="bg1"/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内容</a:t>
                      </a:r>
                      <a:r>
                        <a:rPr lang="en-US" altLang="zh-CN" sz="1800" dirty="0">
                          <a:solidFill>
                            <a:schemeClr val="bg1"/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C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 Unicode MS" panose="020B0604020202020204" pitchFamily="34" charset="-122"/>
                          <a:sym typeface="Arial"/>
                        </a:rPr>
                        <a:t>1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 Unicode MS" panose="020B0604020202020204" pitchFamily="34" charset="-122"/>
                        <a:sym typeface="Arial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sym typeface="Arial"/>
                        </a:rPr>
                        <a:t>在此录入上述图表的描述说明</a:t>
                      </a:r>
                      <a:endParaRPr lang="en-US" altLang="zh-CN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 Unicode MS" panose="020B0604020202020204" pitchFamily="34" charset="-122"/>
                          <a:sym typeface="Arial"/>
                        </a:rPr>
                        <a:t>2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 Unicode MS" panose="020B0604020202020204" pitchFamily="34" charset="-122"/>
                        <a:sym typeface="Arial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sym typeface="Arial"/>
                        </a:rPr>
                        <a:t>在此录入上述图表的描述说明</a:t>
                      </a:r>
                      <a:endParaRPr lang="en-US" altLang="zh-CN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 Unicode MS" panose="020B0604020202020204" pitchFamily="34" charset="-122"/>
                          <a:sym typeface="Arial"/>
                        </a:rPr>
                        <a:t>3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 Unicode MS" panose="020B0604020202020204" pitchFamily="34" charset="-122"/>
                        <a:sym typeface="Arial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sym typeface="Arial"/>
                        </a:rPr>
                        <a:t>在此录入上述图表的描述说明</a:t>
                      </a:r>
                      <a:endParaRPr lang="en-US" altLang="zh-CN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23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4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+mn-cs"/>
                          <a:sym typeface="Arial"/>
                        </a:rPr>
                        <a:t>在此录入上述图表的描述说明</a:t>
                      </a:r>
                      <a:endParaRPr lang="en-US" altLang="zh-CN" sz="14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+mn-cs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Text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Text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Text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 Unicode MS" panose="020B0604020202020204" pitchFamily="34" charset="-122"/>
                          <a:sym typeface="Arial"/>
                        </a:rPr>
                        <a:t>5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 Unicode MS" panose="020B0604020202020204" pitchFamily="34" charset="-122"/>
                        <a:sym typeface="Arial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sym typeface="Arial"/>
                        </a:rPr>
                        <a:t>在此录入上述图表的描述说明</a:t>
                      </a:r>
                      <a:endParaRPr lang="en-US" altLang="zh-CN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微软雅黑"/>
                          <a:cs typeface="Arial" panose="020B0604020202020204" pitchFamily="34" charset="0"/>
                          <a:sym typeface="Arial"/>
                        </a:rPr>
                        <a:t>Text</a:t>
                      </a:r>
                      <a:endParaRPr lang="zh-CN" alt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微软雅黑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1239145" y="503251"/>
            <a:ext cx="2646860" cy="584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Arial"/>
                <a:ea typeface="微软雅黑"/>
                <a:cs typeface="Arial" panose="020B0604020202020204" pitchFamily="34" charset="0"/>
                <a:sym typeface="Arial"/>
              </a:rPr>
              <a:t>点击添加标题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60000"/>
                </a:schemeClr>
              </a:gs>
              <a:gs pos="74000">
                <a:schemeClr val="tx1">
                  <a:alpha val="75000"/>
                </a:schemeClr>
              </a:gs>
              <a:gs pos="100000">
                <a:schemeClr val="tx1">
                  <a:alpha val="9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46401" y="3843479"/>
            <a:ext cx="40991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适用教学课件</a:t>
            </a:r>
            <a:r>
              <a:rPr lang="en-US" altLang="zh-CN" sz="16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/</a:t>
            </a:r>
            <a:r>
              <a:rPr lang="zh-CN" altLang="en-US" sz="16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儿童教育</a:t>
            </a:r>
            <a:r>
              <a:rPr lang="en-US" altLang="zh-CN" sz="16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/</a:t>
            </a:r>
            <a:r>
              <a:rPr lang="zh-CN" altLang="en-US" sz="16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科研汇报</a:t>
            </a:r>
            <a:r>
              <a:rPr lang="en-US" altLang="zh-CN" sz="16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/PPT</a:t>
            </a:r>
            <a:r>
              <a:rPr lang="zh-CN" altLang="en-US" sz="1600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演示</a:t>
            </a:r>
          </a:p>
        </p:txBody>
      </p:sp>
      <p:sp>
        <p:nvSpPr>
          <p:cNvPr id="11" name="矩形 10"/>
          <p:cNvSpPr/>
          <p:nvPr/>
        </p:nvSpPr>
        <p:spPr>
          <a:xfrm>
            <a:off x="3054143" y="2060018"/>
            <a:ext cx="6083717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谢谢</a:t>
            </a:r>
            <a:r>
              <a:rPr lang="zh-CN" altLang="en-US" sz="11500" b="1" dirty="0">
                <a:solidFill>
                  <a:schemeClr val="accent2"/>
                </a:solidFill>
                <a:latin typeface="Arial"/>
                <a:ea typeface="微软雅黑"/>
                <a:sym typeface="Arial"/>
              </a:rPr>
              <a:t>欣</a:t>
            </a:r>
            <a:r>
              <a:rPr lang="zh-CN" altLang="en-US" sz="11500" b="1" dirty="0">
                <a:solidFill>
                  <a:schemeClr val="bg1"/>
                </a:solidFill>
                <a:latin typeface="Arial"/>
                <a:ea typeface="微软雅黑"/>
                <a:sym typeface="Arial"/>
              </a:rPr>
              <a:t>赏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82270" y="3991619"/>
            <a:ext cx="615824" cy="69551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5084704">
            <a:off x="7130116" y="4513727"/>
            <a:ext cx="863538" cy="97529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9034523">
            <a:off x="9698699" y="2135561"/>
            <a:ext cx="547112" cy="61791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404000" y="1841781"/>
            <a:ext cx="3384000" cy="64800"/>
          </a:xfrm>
          <a:prstGeom prst="rect">
            <a:avLst/>
          </a:prstGeom>
          <a:solidFill>
            <a:srgbClr val="3ABF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439490" y="5729865"/>
            <a:ext cx="3313021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effectLst>
                  <a:glow rad="241300">
                    <a:srgbClr val="2C83AA">
                      <a:alpha val="30000"/>
                    </a:srgbClr>
                  </a:glo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zh-CN" altLang="en-US" sz="1600" b="1" dirty="0">
                <a:effectLst/>
                <a:latin typeface="Arial"/>
                <a:ea typeface="微软雅黑"/>
                <a:sym typeface="Arial"/>
              </a:rPr>
              <a:t>高三（</a:t>
            </a:r>
            <a:r>
              <a:rPr lang="en-US" altLang="zh-CN" sz="1600" b="1" dirty="0">
                <a:effectLst/>
                <a:latin typeface="Arial"/>
                <a:ea typeface="微软雅黑"/>
                <a:sym typeface="Arial"/>
              </a:rPr>
              <a:t>3</a:t>
            </a:r>
            <a:r>
              <a:rPr lang="zh-CN" altLang="en-US" sz="1600" b="1" dirty="0">
                <a:effectLst/>
                <a:latin typeface="Arial"/>
                <a:ea typeface="微软雅黑"/>
                <a:sym typeface="Arial"/>
              </a:rPr>
              <a:t>）班  第一</a:t>
            </a:r>
            <a:r>
              <a:rPr lang="en-US" altLang="zh-CN" sz="1600" b="1" dirty="0">
                <a:effectLst/>
                <a:latin typeface="Arial"/>
                <a:ea typeface="微软雅黑"/>
                <a:sym typeface="Arial"/>
              </a:rPr>
              <a:t>PPT</a:t>
            </a:r>
            <a:r>
              <a:rPr lang="zh-CN" altLang="en-US" sz="1600" b="1" dirty="0">
                <a:effectLst/>
                <a:latin typeface="Arial"/>
                <a:ea typeface="微软雅黑"/>
                <a:sym typeface="Arial"/>
              </a:rPr>
              <a:t>老师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439490" y="5354056"/>
            <a:ext cx="3313021" cy="344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chemeClr val="bg1"/>
                </a:solidFill>
                <a:effectLst>
                  <a:glow rad="241300">
                    <a:srgbClr val="2C83AA">
                      <a:alpha val="30000"/>
                    </a:srgbClr>
                  </a:glo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zh-CN" altLang="en-US" sz="1600" b="1" dirty="0">
                <a:effectLst/>
                <a:latin typeface="Arial"/>
                <a:ea typeface="微软雅黑"/>
                <a:sym typeface="Arial"/>
              </a:rPr>
              <a:t>北京师范大学附属实验中学</a:t>
            </a:r>
          </a:p>
        </p:txBody>
      </p:sp>
      <p:sp>
        <p:nvSpPr>
          <p:cNvPr id="21" name="任意多边形 20"/>
          <p:cNvSpPr/>
          <p:nvPr/>
        </p:nvSpPr>
        <p:spPr>
          <a:xfrm flipV="1">
            <a:off x="2823412" y="2031955"/>
            <a:ext cx="6545178" cy="1956502"/>
          </a:xfrm>
          <a:custGeom>
            <a:avLst/>
            <a:gdLst>
              <a:gd name="connsiteX0" fmla="*/ 0 w 4555958"/>
              <a:gd name="connsiteY0" fmla="*/ 0 h 1221598"/>
              <a:gd name="connsiteX1" fmla="*/ 673871 w 4555958"/>
              <a:gd name="connsiteY1" fmla="*/ 0 h 1221598"/>
              <a:gd name="connsiteX2" fmla="*/ 673871 w 4555958"/>
              <a:gd name="connsiteY2" fmla="*/ 548371 h 1221598"/>
              <a:gd name="connsiteX3" fmla="*/ 3882088 w 4555958"/>
              <a:gd name="connsiteY3" fmla="*/ 548371 h 1221598"/>
              <a:gd name="connsiteX4" fmla="*/ 3882088 w 4555958"/>
              <a:gd name="connsiteY4" fmla="*/ 0 h 1221598"/>
              <a:gd name="connsiteX5" fmla="*/ 4555958 w 4555958"/>
              <a:gd name="connsiteY5" fmla="*/ 0 h 1221598"/>
              <a:gd name="connsiteX6" fmla="*/ 4555958 w 4555958"/>
              <a:gd name="connsiteY6" fmla="*/ 1221598 h 1221598"/>
              <a:gd name="connsiteX7" fmla="*/ 0 w 4555958"/>
              <a:gd name="connsiteY7" fmla="*/ 1221598 h 1221598"/>
              <a:gd name="connsiteX8" fmla="*/ 0 w 4555958"/>
              <a:gd name="connsiteY8" fmla="*/ 0 h 1221598"/>
              <a:gd name="connsiteX0-1" fmla="*/ 673871 w 4555958"/>
              <a:gd name="connsiteY0-2" fmla="*/ 548371 h 1221598"/>
              <a:gd name="connsiteX1-3" fmla="*/ 3882088 w 4555958"/>
              <a:gd name="connsiteY1-4" fmla="*/ 548371 h 1221598"/>
              <a:gd name="connsiteX2-5" fmla="*/ 3882088 w 4555958"/>
              <a:gd name="connsiteY2-6" fmla="*/ 0 h 1221598"/>
              <a:gd name="connsiteX3-7" fmla="*/ 4555958 w 4555958"/>
              <a:gd name="connsiteY3-8" fmla="*/ 0 h 1221598"/>
              <a:gd name="connsiteX4-9" fmla="*/ 4555958 w 4555958"/>
              <a:gd name="connsiteY4-10" fmla="*/ 1221598 h 1221598"/>
              <a:gd name="connsiteX5-11" fmla="*/ 0 w 4555958"/>
              <a:gd name="connsiteY5-12" fmla="*/ 1221598 h 1221598"/>
              <a:gd name="connsiteX6-13" fmla="*/ 0 w 4555958"/>
              <a:gd name="connsiteY6-14" fmla="*/ 0 h 1221598"/>
              <a:gd name="connsiteX7-15" fmla="*/ 673871 w 4555958"/>
              <a:gd name="connsiteY7-16" fmla="*/ 0 h 1221598"/>
              <a:gd name="connsiteX8-17" fmla="*/ 765311 w 4555958"/>
              <a:gd name="connsiteY8-18" fmla="*/ 639811 h 1221598"/>
              <a:gd name="connsiteX0-19" fmla="*/ 673871 w 4555958"/>
              <a:gd name="connsiteY0-20" fmla="*/ 548371 h 1221598"/>
              <a:gd name="connsiteX1-21" fmla="*/ 3882088 w 4555958"/>
              <a:gd name="connsiteY1-22" fmla="*/ 548371 h 1221598"/>
              <a:gd name="connsiteX2-23" fmla="*/ 3882088 w 4555958"/>
              <a:gd name="connsiteY2-24" fmla="*/ 0 h 1221598"/>
              <a:gd name="connsiteX3-25" fmla="*/ 4555958 w 4555958"/>
              <a:gd name="connsiteY3-26" fmla="*/ 0 h 1221598"/>
              <a:gd name="connsiteX4-27" fmla="*/ 4555958 w 4555958"/>
              <a:gd name="connsiteY4-28" fmla="*/ 1221598 h 1221598"/>
              <a:gd name="connsiteX5-29" fmla="*/ 0 w 4555958"/>
              <a:gd name="connsiteY5-30" fmla="*/ 1221598 h 1221598"/>
              <a:gd name="connsiteX6-31" fmla="*/ 0 w 4555958"/>
              <a:gd name="connsiteY6-32" fmla="*/ 0 h 1221598"/>
              <a:gd name="connsiteX7-33" fmla="*/ 673871 w 4555958"/>
              <a:gd name="connsiteY7-34" fmla="*/ 0 h 1221598"/>
              <a:gd name="connsiteX0-35" fmla="*/ 3882088 w 4555958"/>
              <a:gd name="connsiteY0-36" fmla="*/ 548371 h 1221598"/>
              <a:gd name="connsiteX1-37" fmla="*/ 3882088 w 4555958"/>
              <a:gd name="connsiteY1-38" fmla="*/ 0 h 1221598"/>
              <a:gd name="connsiteX2-39" fmla="*/ 4555958 w 4555958"/>
              <a:gd name="connsiteY2-40" fmla="*/ 0 h 1221598"/>
              <a:gd name="connsiteX3-41" fmla="*/ 4555958 w 4555958"/>
              <a:gd name="connsiteY3-42" fmla="*/ 1221598 h 1221598"/>
              <a:gd name="connsiteX4-43" fmla="*/ 0 w 4555958"/>
              <a:gd name="connsiteY4-44" fmla="*/ 1221598 h 1221598"/>
              <a:gd name="connsiteX5-45" fmla="*/ 0 w 4555958"/>
              <a:gd name="connsiteY5-46" fmla="*/ 0 h 1221598"/>
              <a:gd name="connsiteX6-47" fmla="*/ 673871 w 4555958"/>
              <a:gd name="connsiteY6-48" fmla="*/ 0 h 1221598"/>
              <a:gd name="connsiteX0-49" fmla="*/ 3882088 w 4555958"/>
              <a:gd name="connsiteY0-50" fmla="*/ 0 h 1221598"/>
              <a:gd name="connsiteX1-51" fmla="*/ 4555958 w 4555958"/>
              <a:gd name="connsiteY1-52" fmla="*/ 0 h 1221598"/>
              <a:gd name="connsiteX2-53" fmla="*/ 4555958 w 4555958"/>
              <a:gd name="connsiteY2-54" fmla="*/ 1221598 h 1221598"/>
              <a:gd name="connsiteX3-55" fmla="*/ 0 w 4555958"/>
              <a:gd name="connsiteY3-56" fmla="*/ 1221598 h 1221598"/>
              <a:gd name="connsiteX4-57" fmla="*/ 0 w 4555958"/>
              <a:gd name="connsiteY4-58" fmla="*/ 0 h 1221598"/>
              <a:gd name="connsiteX5-59" fmla="*/ 673871 w 4555958"/>
              <a:gd name="connsiteY5-60" fmla="*/ 0 h 12215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4555958" h="1221598">
                <a:moveTo>
                  <a:pt x="3882088" y="0"/>
                </a:moveTo>
                <a:lnTo>
                  <a:pt x="4555958" y="0"/>
                </a:lnTo>
                <a:lnTo>
                  <a:pt x="4555958" y="1221598"/>
                </a:lnTo>
                <a:lnTo>
                  <a:pt x="0" y="1221598"/>
                </a:lnTo>
                <a:lnTo>
                  <a:pt x="0" y="0"/>
                </a:lnTo>
                <a:lnTo>
                  <a:pt x="673871" y="0"/>
                </a:lnTo>
              </a:path>
            </a:pathLst>
          </a:custGeom>
          <a:noFill/>
          <a:ln w="19050">
            <a:solidFill>
              <a:srgbClr val="3ABF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/>
              <a:ea typeface="微软雅黑"/>
              <a:sym typeface="Arial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411469">
            <a:off x="7062305" y="3710389"/>
            <a:ext cx="5819899" cy="268462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2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38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4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6" presetClass="entr" presetSubtype="3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1" grpId="0"/>
      <p:bldP spid="17" grpId="0" animBg="1"/>
      <p:bldP spid="19" grpId="0"/>
      <p:bldP spid="20" grpId="0"/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063553" y="4437112"/>
            <a:ext cx="9025003" cy="21602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www.1ppt.com/moban/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www.1ppt.com/hangye/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www.1ppt.com/jieri/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素材：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www.1ppt.com/sucai/</a:t>
            </a:r>
            <a:endParaRPr lang="en-US" altLang="zh-CN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www.1ppt.com/beijing/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图表：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www.1ppt.com/tubiao/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www.1ppt.com/xiazai/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www.1ppt.com/powerpoint/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www.1ppt.com/word/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Excel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www.1ppt.com/excel/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个人简历：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www.1ppt.com/jianli/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PPT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课件：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www.1ppt.com/kejian/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手抄报：    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www.1ppt.com/shouchaobao/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试题下载：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www.1ppt.com/shiti/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教案下载：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www.1ppt.com/jiaoan/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</a:t>
            </a:r>
            <a:r>
              <a:rPr lang="zh-CN" altLang="en-US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      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www.1ppt.com/ziti/</a:t>
            </a:r>
            <a:r>
              <a:rPr lang="en-US" altLang="zh-CN" sz="110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endParaRPr lang="zh-CN" altLang="en-US" sz="110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 17"/>
          <p:cNvSpPr>
            <a:spLocks noChangeArrowheads="1"/>
          </p:cNvSpPr>
          <p:nvPr/>
        </p:nvSpPr>
        <p:spPr bwMode="gray">
          <a:xfrm>
            <a:off x="0" y="2998275"/>
            <a:ext cx="12192000" cy="1366829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 sz="1800" kern="0" dirty="0">
              <a:solidFill>
                <a:srgbClr val="005397"/>
              </a:solidFill>
              <a:latin typeface="Arial"/>
              <a:ea typeface="微软雅黑"/>
            </a:endParaRPr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528408" y="3097348"/>
            <a:ext cx="5471583" cy="1195751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可以在下列情况使用</a:t>
            </a:r>
            <a:endParaRPr lang="zh-CN" altLang="en-US" sz="1200" kern="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个人学习、研究。</a:t>
            </a: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拷贝模板中的内容用于其它幻灯片母版中使用。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6096000" y="3097348"/>
            <a:ext cx="5471584" cy="1195751"/>
          </a:xfrm>
          <a:prstGeom prst="rect">
            <a:avLst/>
          </a:prstGeom>
          <a:noFill/>
          <a:ln w="3175" algn="ctr">
            <a:noFill/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rgbClr val="5B8CC1"/>
              </a:buClr>
              <a:buFont typeface="Wingdings" pitchFamily="2" charset="2"/>
              <a:buNone/>
              <a:defRPr/>
            </a:pPr>
            <a:r>
              <a:rPr lang="zh-CN" altLang="en-US" sz="2000" b="1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不可以在以下情况使用</a:t>
            </a:r>
            <a:endParaRPr lang="zh-CN" altLang="en-US" sz="1050" b="1" kern="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任何形式的在线付费下载。</a:t>
            </a:r>
          </a:p>
          <a:p>
            <a:pPr>
              <a:lnSpc>
                <a:spcPct val="150000"/>
              </a:lnSpc>
              <a:buClr>
                <a:srgbClr val="5B8CC1"/>
              </a:buClr>
              <a:buFont typeface="Wingdings" pitchFamily="2" charset="2"/>
              <a:buChar char="n"/>
              <a:defRPr/>
            </a:pPr>
            <a:r>
              <a:rPr lang="zh-CN" altLang="en-US" sz="12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网络转</a:t>
            </a:r>
            <a:r>
              <a:rPr lang="zh-CN" altLang="en-US" sz="1200" ker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载、线上线下传</a:t>
            </a:r>
            <a:r>
              <a:rPr lang="zh-CN" altLang="en-US" sz="1200" kern="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播。</a:t>
            </a:r>
            <a:endParaRPr lang="zh-CN" altLang="en-GB" sz="1200" kern="0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369" y="356248"/>
            <a:ext cx="7893049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9">
            <p14:nvContentPartPr>
              <p14:cNvPr id="7" name="墨迹 6">
                <a:extLst>
                  <a:ext uri="{FF2B5EF4-FFF2-40B4-BE49-F238E27FC236}">
                    <a16:creationId xmlns:a16="http://schemas.microsoft.com/office/drawing/2014/main" id="{6EBBEC50-721B-9297-DE8C-65115C350AC0}"/>
                  </a:ext>
                </a:extLst>
              </p14:cNvPr>
              <p14:cNvContentPartPr/>
              <p14:nvPr/>
            </p14:nvContentPartPr>
            <p14:xfrm>
              <a:off x="-1269037" y="737060"/>
              <a:ext cx="360" cy="360"/>
            </p14:xfrm>
          </p:contentPart>
        </mc:Choice>
        <mc:Fallback xmlns="">
          <p:pic>
            <p:nvPicPr>
              <p:cNvPr id="7" name="墨迹 6">
                <a:extLst>
                  <a:ext uri="{FF2B5EF4-FFF2-40B4-BE49-F238E27FC236}">
                    <a16:creationId xmlns:a16="http://schemas.microsoft.com/office/drawing/2014/main" xmlns="" xmlns:aink="http://schemas.microsoft.com/office/drawing/2016/ink" xmlns:p14="http://schemas.microsoft.com/office/powerpoint/2010/main" id="{6EBBEC50-721B-9297-DE8C-65115C350AC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-1715569" y="629060"/>
                <a:ext cx="4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79256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cfe325ac88af4cb1e315171a86c19382325f4f"/>
</p:tagLst>
</file>

<file path=ppt/theme/theme1.xml><?xml version="1.0" encoding="utf-8"?>
<a:theme xmlns:a="http://schemas.openxmlformats.org/drawingml/2006/main" name="第一PPT，www.1ppt.com">
  <a:themeElements>
    <a:clrScheme name="自定义 12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390AD"/>
      </a:accent1>
      <a:accent2>
        <a:srgbClr val="4DCDF5"/>
      </a:accent2>
      <a:accent3>
        <a:srgbClr val="916B0C"/>
      </a:accent3>
      <a:accent4>
        <a:srgbClr val="DEA412"/>
      </a:accent4>
      <a:accent5>
        <a:srgbClr val="6E6E6E"/>
      </a:accent5>
      <a:accent6>
        <a:srgbClr val="919191"/>
      </a:accent6>
      <a:hlink>
        <a:srgbClr val="0563C1"/>
      </a:hlink>
      <a:folHlink>
        <a:srgbClr val="954F72"/>
      </a:folHlink>
    </a:clrScheme>
    <a:fontScheme name="Lizzysu-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178</TotalTime>
  <Words>5451</Words>
  <Application>Microsoft Office PowerPoint</Application>
  <PresentationFormat>宽屏</PresentationFormat>
  <Paragraphs>468</Paragraphs>
  <Slides>42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42</vt:i4>
      </vt:variant>
    </vt:vector>
  </HeadingPairs>
  <TitlesOfParts>
    <vt:vector size="49" baseType="lpstr">
      <vt:lpstr>微软雅黑</vt:lpstr>
      <vt:lpstr>Arial</vt:lpstr>
      <vt:lpstr>Arial</vt:lpstr>
      <vt:lpstr>Calibri</vt:lpstr>
      <vt:lpstr>Wingdings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第一PPT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</dc:title>
  <dc:creator>第一PPT</dc:creator>
  <cp:keywords>www.1ppt.com</cp:keywords>
  <dc:description>www.1ppt.com</dc:description>
  <cp:lastModifiedBy>solyn lee</cp:lastModifiedBy>
  <cp:revision>1866</cp:revision>
  <dcterms:created xsi:type="dcterms:W3CDTF">2014-10-29T09:18:00Z</dcterms:created>
  <dcterms:modified xsi:type="dcterms:W3CDTF">2023-09-30T05:51:48Z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A1655513BA724AC18448A56625A60118_12</vt:lpwstr>
  </property>
  <property fmtid="{D5CDD505-2E9C-101B-9397-08002B2CF9AE}" pid="3" name="KSOProductBuildVer">
    <vt:lpwstr>2052-12.1.0.15120</vt:lpwstr>
  </property>
</Properties>
</file>