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</p:sldMasterIdLst>
  <p:sldIdLst>
    <p:sldId id="268" r:id="rId5"/>
    <p:sldId id="264" r:id="rId6"/>
    <p:sldId id="265" r:id="rId7"/>
    <p:sldId id="266" r:id="rId8"/>
    <p:sldId id="267" r:id="rId9"/>
    <p:sldId id="273" r:id="rId10"/>
    <p:sldId id="274" r:id="rId11"/>
    <p:sldId id="275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270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.pn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67.xml"/><Relationship Id="rId3" Type="http://schemas.openxmlformats.org/officeDocument/2006/relationships/image" Target="../media/image2.png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3.png"/><Relationship Id="rId6" Type="http://schemas.openxmlformats.org/officeDocument/2006/relationships/tags" Target="../tags/tag70.xml"/><Relationship Id="rId5" Type="http://schemas.openxmlformats.org/officeDocument/2006/relationships/image" Target="../media/image2.png"/><Relationship Id="rId4" Type="http://schemas.openxmlformats.org/officeDocument/2006/relationships/tags" Target="../tags/tag69.xml"/><Relationship Id="rId3" Type="http://schemas.openxmlformats.org/officeDocument/2006/relationships/image" Target="../media/image4.png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4.xml"/><Relationship Id="rId3" Type="http://schemas.openxmlformats.org/officeDocument/2006/relationships/image" Target="../media/image2.png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76.xml"/><Relationship Id="rId3" Type="http://schemas.openxmlformats.org/officeDocument/2006/relationships/image" Target="../media/image2.png"/><Relationship Id="rId2" Type="http://schemas.openxmlformats.org/officeDocument/2006/relationships/tags" Target="../tags/tag7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0.xml"/><Relationship Id="rId3" Type="http://schemas.openxmlformats.org/officeDocument/2006/relationships/image" Target="../media/image2.png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2.xml"/><Relationship Id="rId3" Type="http://schemas.openxmlformats.org/officeDocument/2006/relationships/image" Target="../media/image2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84.xml"/><Relationship Id="rId3" Type="http://schemas.openxmlformats.org/officeDocument/2006/relationships/image" Target="../media/image2.pn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image" Target="../media/image3.png"/><Relationship Id="rId4" Type="http://schemas.openxmlformats.org/officeDocument/2006/relationships/tags" Target="../tags/tag89.xml"/><Relationship Id="rId3" Type="http://schemas.openxmlformats.org/officeDocument/2006/relationships/image" Target="../media/image2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image" Target="../media/image3.png"/><Relationship Id="rId5" Type="http://schemas.openxmlformats.org/officeDocument/2006/relationships/tags" Target="../tags/tag96.xml"/><Relationship Id="rId4" Type="http://schemas.openxmlformats.org/officeDocument/2006/relationships/image" Target="../media/image2.png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image" Target="../media/image3.png"/><Relationship Id="rId5" Type="http://schemas.openxmlformats.org/officeDocument/2006/relationships/tags" Target="../tags/tag104.xml"/><Relationship Id="rId4" Type="http://schemas.openxmlformats.org/officeDocument/2006/relationships/image" Target="../media/image2.png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image" Target="../media/image3.png"/><Relationship Id="rId5" Type="http://schemas.openxmlformats.org/officeDocument/2006/relationships/tags" Target="../tags/tag113.xml"/><Relationship Id="rId4" Type="http://schemas.openxmlformats.org/officeDocument/2006/relationships/image" Target="../media/image2.png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image" Target="../media/image3.png"/><Relationship Id="rId5" Type="http://schemas.openxmlformats.org/officeDocument/2006/relationships/tags" Target="../tags/tag122.xml"/><Relationship Id="rId4" Type="http://schemas.openxmlformats.org/officeDocument/2006/relationships/image" Target="../media/image2.png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image" Target="../media/image3.png"/><Relationship Id="rId5" Type="http://schemas.openxmlformats.org/officeDocument/2006/relationships/tags" Target="../tags/tag131.xml"/><Relationship Id="rId4" Type="http://schemas.openxmlformats.org/officeDocument/2006/relationships/image" Target="../media/image2.png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image" Target="../media/image3.png"/><Relationship Id="rId5" Type="http://schemas.openxmlformats.org/officeDocument/2006/relationships/tags" Target="../tags/tag142.xml"/><Relationship Id="rId4" Type="http://schemas.openxmlformats.org/officeDocument/2006/relationships/image" Target="../media/image2.png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1.png"/><Relationship Id="rId2" Type="http://schemas.openxmlformats.org/officeDocument/2006/relationships/tags" Target="../tags/tag151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55.xml"/><Relationship Id="rId3" Type="http://schemas.openxmlformats.org/officeDocument/2006/relationships/image" Target="../media/image2.png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image" Target="../media/image3.png"/><Relationship Id="rId6" Type="http://schemas.openxmlformats.org/officeDocument/2006/relationships/tags" Target="../tags/tag158.xml"/><Relationship Id="rId5" Type="http://schemas.openxmlformats.org/officeDocument/2006/relationships/image" Target="../media/image2.png"/><Relationship Id="rId4" Type="http://schemas.openxmlformats.org/officeDocument/2006/relationships/tags" Target="../tags/tag157.xml"/><Relationship Id="rId3" Type="http://schemas.openxmlformats.org/officeDocument/2006/relationships/image" Target="../media/image4.png"/><Relationship Id="rId2" Type="http://schemas.openxmlformats.org/officeDocument/2006/relationships/tags" Target="../tags/tag156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62.xml"/><Relationship Id="rId3" Type="http://schemas.openxmlformats.org/officeDocument/2006/relationships/image" Target="../media/image2.png"/><Relationship Id="rId2" Type="http://schemas.openxmlformats.org/officeDocument/2006/relationships/tags" Target="../tags/tag161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64.xml"/><Relationship Id="rId3" Type="http://schemas.openxmlformats.org/officeDocument/2006/relationships/image" Target="../media/image2.png"/><Relationship Id="rId2" Type="http://schemas.openxmlformats.org/officeDocument/2006/relationships/tags" Target="../tags/tag163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166.xml"/><Relationship Id="rId3" Type="http://schemas.openxmlformats.org/officeDocument/2006/relationships/image" Target="../media/image4.png"/><Relationship Id="rId2" Type="http://schemas.openxmlformats.org/officeDocument/2006/relationships/tags" Target="../tags/tag165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68.xml"/><Relationship Id="rId3" Type="http://schemas.openxmlformats.org/officeDocument/2006/relationships/image" Target="../media/image2.png"/><Relationship Id="rId2" Type="http://schemas.openxmlformats.org/officeDocument/2006/relationships/tags" Target="../tags/tag167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70.xml"/><Relationship Id="rId3" Type="http://schemas.openxmlformats.org/officeDocument/2006/relationships/image" Target="../media/image2.png"/><Relationship Id="rId2" Type="http://schemas.openxmlformats.org/officeDocument/2006/relationships/tags" Target="../tags/tag169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72.xml"/><Relationship Id="rId3" Type="http://schemas.openxmlformats.org/officeDocument/2006/relationships/image" Target="../media/image2.png"/><Relationship Id="rId2" Type="http://schemas.openxmlformats.org/officeDocument/2006/relationships/tags" Target="../tags/tag171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image" Target="../media/image1.png"/><Relationship Id="rId2" Type="http://schemas.openxmlformats.org/officeDocument/2006/relationships/tags" Target="../tags/tag173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image" Target="../media/image3.png"/><Relationship Id="rId4" Type="http://schemas.openxmlformats.org/officeDocument/2006/relationships/tags" Target="../tags/tag177.xml"/><Relationship Id="rId3" Type="http://schemas.openxmlformats.org/officeDocument/2006/relationships/image" Target="../media/image2.png"/><Relationship Id="rId2" Type="http://schemas.openxmlformats.org/officeDocument/2006/relationships/tags" Target="../tags/tag176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image" Target="../media/image3.png"/><Relationship Id="rId5" Type="http://schemas.openxmlformats.org/officeDocument/2006/relationships/tags" Target="../tags/tag184.xml"/><Relationship Id="rId4" Type="http://schemas.openxmlformats.org/officeDocument/2006/relationships/image" Target="../media/image2.png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195.xml"/><Relationship Id="rId8" Type="http://schemas.openxmlformats.org/officeDocument/2006/relationships/tags" Target="../tags/tag194.xml"/><Relationship Id="rId7" Type="http://schemas.openxmlformats.org/officeDocument/2006/relationships/tags" Target="../tags/tag193.xml"/><Relationship Id="rId6" Type="http://schemas.openxmlformats.org/officeDocument/2006/relationships/image" Target="../media/image3.png"/><Relationship Id="rId5" Type="http://schemas.openxmlformats.org/officeDocument/2006/relationships/tags" Target="../tags/tag192.xml"/><Relationship Id="rId4" Type="http://schemas.openxmlformats.org/officeDocument/2006/relationships/image" Target="../media/image2.png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2" Type="http://schemas.openxmlformats.org/officeDocument/2006/relationships/tags" Target="../tags/tag198.xml"/><Relationship Id="rId11" Type="http://schemas.openxmlformats.org/officeDocument/2006/relationships/tags" Target="../tags/tag197.xml"/><Relationship Id="rId10" Type="http://schemas.openxmlformats.org/officeDocument/2006/relationships/tags" Target="../tags/tag196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204.xml"/><Relationship Id="rId8" Type="http://schemas.openxmlformats.org/officeDocument/2006/relationships/tags" Target="../tags/tag203.xml"/><Relationship Id="rId7" Type="http://schemas.openxmlformats.org/officeDocument/2006/relationships/tags" Target="../tags/tag202.xml"/><Relationship Id="rId6" Type="http://schemas.openxmlformats.org/officeDocument/2006/relationships/image" Target="../media/image3.png"/><Relationship Id="rId5" Type="http://schemas.openxmlformats.org/officeDocument/2006/relationships/tags" Target="../tags/tag201.xml"/><Relationship Id="rId4" Type="http://schemas.openxmlformats.org/officeDocument/2006/relationships/image" Target="../media/image2.png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2" Type="http://schemas.openxmlformats.org/officeDocument/2006/relationships/tags" Target="../tags/tag207.xml"/><Relationship Id="rId11" Type="http://schemas.openxmlformats.org/officeDocument/2006/relationships/tags" Target="../tags/tag206.xml"/><Relationship Id="rId10" Type="http://schemas.openxmlformats.org/officeDocument/2006/relationships/tags" Target="../tags/tag205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image" Target="../media/image3.png"/><Relationship Id="rId5" Type="http://schemas.openxmlformats.org/officeDocument/2006/relationships/tags" Target="../tags/tag210.xml"/><Relationship Id="rId4" Type="http://schemas.openxmlformats.org/officeDocument/2006/relationships/image" Target="../media/image2.png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tags" Target="../tags/tag221.xml"/><Relationship Id="rId7" Type="http://schemas.openxmlformats.org/officeDocument/2006/relationships/tags" Target="../tags/tag220.xml"/><Relationship Id="rId6" Type="http://schemas.openxmlformats.org/officeDocument/2006/relationships/image" Target="../media/image3.png"/><Relationship Id="rId5" Type="http://schemas.openxmlformats.org/officeDocument/2006/relationships/tags" Target="../tags/tag219.xml"/><Relationship Id="rId4" Type="http://schemas.openxmlformats.org/officeDocument/2006/relationships/image" Target="../media/image2.png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4" Type="http://schemas.openxmlformats.org/officeDocument/2006/relationships/tags" Target="../tags/tag227.xml"/><Relationship Id="rId13" Type="http://schemas.openxmlformats.org/officeDocument/2006/relationships/tags" Target="../tags/tag226.xml"/><Relationship Id="rId12" Type="http://schemas.openxmlformats.org/officeDocument/2006/relationships/tags" Target="../tags/tag225.xml"/><Relationship Id="rId11" Type="http://schemas.openxmlformats.org/officeDocument/2006/relationships/tags" Target="../tags/tag224.xml"/><Relationship Id="rId10" Type="http://schemas.openxmlformats.org/officeDocument/2006/relationships/tags" Target="../tags/tag223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tags" Target="../tags/tag231.xml"/><Relationship Id="rId6" Type="http://schemas.openxmlformats.org/officeDocument/2006/relationships/image" Target="../media/image3.png"/><Relationship Id="rId5" Type="http://schemas.openxmlformats.org/officeDocument/2006/relationships/tags" Target="../tags/tag230.xml"/><Relationship Id="rId4" Type="http://schemas.openxmlformats.org/officeDocument/2006/relationships/image" Target="../media/image2.png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1" Type="http://schemas.openxmlformats.org/officeDocument/2006/relationships/tags" Target="../tags/tag235.xml"/><Relationship Id="rId10" Type="http://schemas.openxmlformats.org/officeDocument/2006/relationships/tags" Target="../tags/tag234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副标题 2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258916" y="4060315"/>
            <a:ext cx="4786332" cy="470241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3"/>
          <p:cNvSpPr/>
          <p:nvPr>
            <p:ph type="ctrTitle" idx="2" hasCustomPrompt="1"/>
            <p:custDataLst>
              <p:tags r:id="rId5"/>
            </p:custDataLst>
          </p:nvPr>
        </p:nvSpPr>
        <p:spPr>
          <a:xfrm>
            <a:off x="1219210" y="3077419"/>
            <a:ext cx="4826038" cy="821055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335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862676"/>
            <a:ext cx="3235350" cy="31326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" y="1304111"/>
            <a:ext cx="4389120" cy="4249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762641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762006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副标题 2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258916" y="4060315"/>
            <a:ext cx="4786332" cy="470241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3"/>
          <p:cNvSpPr/>
          <p:nvPr>
            <p:ph type="ctrTitle" idx="2" hasCustomPrompt="1"/>
            <p:custDataLst>
              <p:tags r:id="rId5"/>
            </p:custDataLst>
          </p:nvPr>
        </p:nvSpPr>
        <p:spPr>
          <a:xfrm>
            <a:off x="1219210" y="3077419"/>
            <a:ext cx="4826038" cy="821055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335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862676"/>
            <a:ext cx="3235350" cy="31326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" y="1304111"/>
            <a:ext cx="4389120" cy="4249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762641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762006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150.xml"/><Relationship Id="rId20" Type="http://schemas.openxmlformats.org/officeDocument/2006/relationships/tags" Target="../tags/tag149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48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2" Type="http://schemas.openxmlformats.org/officeDocument/2006/relationships/theme" Target="../theme/theme3.xml"/><Relationship Id="rId21" Type="http://schemas.openxmlformats.org/officeDocument/2006/relationships/tags" Target="../tags/tag238.xml"/><Relationship Id="rId20" Type="http://schemas.openxmlformats.org/officeDocument/2006/relationships/tags" Target="../tags/tag237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236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0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image" Target="../media/image5.png"/><Relationship Id="rId5" Type="http://schemas.openxmlformats.org/officeDocument/2006/relationships/tags" Target="../tags/tag245.xml"/><Relationship Id="rId4" Type="http://schemas.openxmlformats.org/officeDocument/2006/relationships/image" Target="../media/image3.png"/><Relationship Id="rId3" Type="http://schemas.openxmlformats.org/officeDocument/2006/relationships/tags" Target="../tags/tag244.xml"/><Relationship Id="rId2" Type="http://schemas.openxmlformats.org/officeDocument/2006/relationships/image" Target="../media/image2.png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24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image" Target="../media/image3.png"/><Relationship Id="rId3" Type="http://schemas.openxmlformats.org/officeDocument/2006/relationships/tags" Target="../tags/tag250.xml"/><Relationship Id="rId2" Type="http://schemas.openxmlformats.org/officeDocument/2006/relationships/image" Target="../media/image2.png"/><Relationship Id="rId1" Type="http://schemas.openxmlformats.org/officeDocument/2006/relationships/tags" Target="../tags/tag24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58.xml"/><Relationship Id="rId6" Type="http://schemas.openxmlformats.org/officeDocument/2006/relationships/tags" Target="../tags/tag257.xml"/><Relationship Id="rId5" Type="http://schemas.openxmlformats.org/officeDocument/2006/relationships/tags" Target="../tags/tag256.xml"/><Relationship Id="rId4" Type="http://schemas.openxmlformats.org/officeDocument/2006/relationships/image" Target="../media/image3.png"/><Relationship Id="rId3" Type="http://schemas.openxmlformats.org/officeDocument/2006/relationships/tags" Target="../tags/tag255.xml"/><Relationship Id="rId2" Type="http://schemas.openxmlformats.org/officeDocument/2006/relationships/image" Target="../media/image2.png"/><Relationship Id="rId1" Type="http://schemas.openxmlformats.org/officeDocument/2006/relationships/tags" Target="../tags/tag25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63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image" Target="../media/image3.png"/><Relationship Id="rId3" Type="http://schemas.openxmlformats.org/officeDocument/2006/relationships/tags" Target="../tags/tag260.xml"/><Relationship Id="rId2" Type="http://schemas.openxmlformats.org/officeDocument/2006/relationships/image" Target="../media/image2.png"/><Relationship Id="rId1" Type="http://schemas.openxmlformats.org/officeDocument/2006/relationships/tags" Target="../tags/tag25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65.xml"/><Relationship Id="rId2" Type="http://schemas.openxmlformats.org/officeDocument/2006/relationships/image" Target="../media/image6.png"/><Relationship Id="rId1" Type="http://schemas.openxmlformats.org/officeDocument/2006/relationships/tags" Target="../tags/tag26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67.xml"/><Relationship Id="rId2" Type="http://schemas.openxmlformats.org/officeDocument/2006/relationships/image" Target="../media/image7.png"/><Relationship Id="rId1" Type="http://schemas.openxmlformats.org/officeDocument/2006/relationships/tags" Target="../tags/tag26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8.xml"/><Relationship Id="rId3" Type="http://schemas.openxmlformats.org/officeDocument/2006/relationships/tags" Target="../tags/tag269.xml"/><Relationship Id="rId2" Type="http://schemas.openxmlformats.org/officeDocument/2006/relationships/image" Target="../media/image8.png"/><Relationship Id="rId1" Type="http://schemas.openxmlformats.org/officeDocument/2006/relationships/tags" Target="../tags/tag2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219210" y="2327436"/>
            <a:ext cx="2209939" cy="630864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endParaRPr lang="en-US" altLang="zh-CN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标题 4"/>
          <p:cNvSpPr/>
          <p:nvPr>
            <p:ph type="ctr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</a:rPr>
              <a:t>第五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旗黑-85S" panose="00020600040101010101" charset="-122"/>
              </a:rPr>
              <a:t>节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旗黑-85S" panose="00020600040101010101" charset="-122"/>
            </a:endParaRPr>
          </a:p>
        </p:txBody>
      </p:sp>
      <p:sp>
        <p:nvSpPr>
          <p:cNvPr id="7" name="文本框 5"/>
          <p:cNvSpPr txBox="1"/>
          <p:nvPr>
            <p:custDataLst>
              <p:tags r:id="rId3"/>
            </p:custDataLst>
          </p:nvPr>
        </p:nvSpPr>
        <p:spPr>
          <a:xfrm>
            <a:off x="1315712" y="2362116"/>
            <a:ext cx="2016936" cy="5615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00000"/>
              </a:lnSpc>
            </a:pPr>
            <a:r>
              <a:rPr lang="en-US" altLang="zh-CN" sz="2800" b="1" spc="200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2020</a:t>
            </a:r>
            <a:endParaRPr lang="en-US" altLang="zh-CN" sz="2800" b="1" spc="200" dirty="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808210" y="2038350"/>
            <a:ext cx="2046605" cy="470916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501650" y="41021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1.for</a:t>
            </a:r>
            <a:r>
              <a:rPr lang="zh-CN" altLang="en-US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循环</a:t>
            </a:r>
            <a:endParaRPr lang="zh-CN" altLang="en-US" sz="32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501650" y="1053465"/>
            <a:ext cx="10841990" cy="2542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语法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b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for(</a:t>
            </a:r>
            <a:r>
              <a:rPr lang="zh-CN" altLang="en-US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起始表达式</a:t>
            </a:r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;</a:t>
            </a:r>
            <a:r>
              <a:rPr lang="zh-CN" altLang="en-US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条件表达式</a:t>
            </a:r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;</a:t>
            </a:r>
            <a:r>
              <a:rPr lang="zh-CN" altLang="en-US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末尾循环体</a:t>
            </a:r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b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{</a:t>
            </a:r>
            <a:r>
              <a:rPr lang="zh-CN" altLang="en-US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循环语句</a:t>
            </a:r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;}</a:t>
            </a:r>
            <a:b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注意：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for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循环中的表达式，要用分号进行分隔</a:t>
            </a:r>
            <a:b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总结：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while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do...while,for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都是开发中常用的循环语句，</a:t>
            </a:r>
            <a:r>
              <a:rPr lang="en-US" altLang="zh-CN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for</a:t>
            </a:r>
            <a:r>
              <a:rPr lang="zh-CN" altLang="en-US" sz="2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循环结构比较清晰，比较常用</a:t>
            </a:r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多层嵌套循环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作用：在循环体中再嵌套几层循环，解决一些实际问题</a:t>
            </a:r>
            <a:endParaRPr lang="zh-CN" altLang="en-US" sz="2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习题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班上有学生若干名，给出每个学生的年龄（整数），求班上所有学生的平均年龄。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输入：第一行一个整数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1&lt;=n&lt;=100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），表示学生的人数；其后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行，每一行有一个整数，表示每个学生的年龄，取值范围为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15~25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17.5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习题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608330" y="1490345"/>
            <a:ext cx="10968990" cy="493014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1&lt;=n&lt;=10000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）个整数，求它们的和与平均值。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输入：第一行是一个整数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，表示有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个整数；第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2~n+1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行每行包含一个整数。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344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222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343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222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1131 282.75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624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94840" y="497205"/>
            <a:ext cx="7702550" cy="609536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3" descr="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97255" y="55245"/>
            <a:ext cx="9991725" cy="697103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601" descr="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96060" y="749935"/>
            <a:ext cx="8875395" cy="562038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17ca7246ff8547bbbbdc7108b8a6845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949e0205fef1478f9ac4326aaf5f579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19efa605aeaf434c9d979c40b437b56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1c9e7462d3a40e3b9b226d5d14c4675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a9c86af60f604e649374aa0f7500e8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007d8cd83c949ed82e07cde858ef8bd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df2c97f841a4440f84884784a6aad4e1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4883360ea5b24f8fad64debb6a1b8b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6b9452169fc242a2adb4b66478eba08b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a4ede97f8b9e4336a0ac0e2ba681998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c1d1fd80f741fa8ec8e70108fa4a6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61f099160d34cb8821b9bb6d83fbb6c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9dde70ad0ee64597bc41c0568bc09591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谢谢观看"/>
  <p:tag name="KSO_WM_UNIT_DEFAULT_FONT" val="60;74;4"/>
  <p:tag name="KSO_WM_UNIT_BLOCK" val="0"/>
  <p:tag name="KSO_WM_UNIT_DEC_AREA_ID" val="e6212aac944844caaf2e1ef1b8fa1ee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90.xml><?xml version="1.0" encoding="utf-8"?>
<p:tagLst xmlns:p="http://schemas.openxmlformats.org/presentationml/2006/main">
  <p:tag name="KSO_WM_SLIDE_BACKGROUND_TYPE" val="general"/>
</p:tagLst>
</file>

<file path=ppt/tags/tag91.xml><?xml version="1.0" encoding="utf-8"?>
<p:tagLst xmlns:p="http://schemas.openxmlformats.org/presentationml/2006/main">
  <p:tag name="KSO_WM_SLIDE_BACKGROUND_TYPE" val="general"/>
</p:tagLst>
</file>

<file path=ppt/tags/tag92.xml><?xml version="1.0" encoding="utf-8"?>
<p:tagLst xmlns:p="http://schemas.openxmlformats.org/presentationml/2006/main">
  <p:tag name="KSO_WM_SLIDE_BACKGROUND_TYPE" val="general"/>
</p:tagLst>
</file>

<file path=ppt/tags/tag93.xml><?xml version="1.0" encoding="utf-8"?>
<p:tagLst xmlns:p="http://schemas.openxmlformats.org/presentationml/2006/main">
  <p:tag name="KSO_WM_SLIDE_BACKGROUND_TYPE" val="genera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06ad5ec1c3d54f1ebd9ec2bae17577a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e2e9fe9b1946058d9477684de978f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48db66763baa4a7db2cd81dbfd6368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f3a436cc145e681fa6f2d38729261"/>
  <p:tag name="KSO_WM_SLIDE_BACKGROUND_TYPE" val="frame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1624fae1b3bc4a9db4bff339c5d157b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78e4fe6da47419b56317cf50a0760"/>
  <p:tag name="KSO_WM_SLIDE_BACKGROUND_TYPE" val="frame"/>
</p:tagLst>
</file>

<file path=ppt/tags/tag97.xml><?xml version="1.0" encoding="utf-8"?>
<p:tagLst xmlns:p="http://schemas.openxmlformats.org/presentationml/2006/main">
  <p:tag name="KSO_WM_SLIDE_BACKGROUND_TYPE" val="frame"/>
</p:tagLst>
</file>

<file path=ppt/tags/tag98.xml><?xml version="1.0" encoding="utf-8"?>
<p:tagLst xmlns:p="http://schemas.openxmlformats.org/presentationml/2006/main">
  <p:tag name="KSO_WM_SLIDE_BACKGROUND_TYPE" val="frame"/>
</p:tagLst>
</file>

<file path=ppt/tags/tag99.xml><?xml version="1.0" encoding="utf-8"?>
<p:tagLst xmlns:p="http://schemas.openxmlformats.org/presentationml/2006/main">
  <p:tag name="KSO_WM_SLIDE_BACKGROUND_TYPE" val="frame"/>
</p:tagLst>
</file>

<file path=ppt/tags/tag100.xml><?xml version="1.0" encoding="utf-8"?>
<p:tagLst xmlns:p="http://schemas.openxmlformats.org/presentationml/2006/main">
  <p:tag name="KSO_WM_SLIDE_BACKGROUND_TYPE" val="frame"/>
</p:tagLst>
</file>

<file path=ppt/tags/tag101.xml><?xml version="1.0" encoding="utf-8"?>
<p:tagLst xmlns:p="http://schemas.openxmlformats.org/presentationml/2006/main">
  <p:tag name="KSO_WM_SLIDE_BACKGROUND_TYPE" val="frame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f91914cd964d4ecdbfa5ee3464b266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0b863bbc4841c5adc5d35e40e4d7f8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b21ac9adc11f4afabaf21b165593fd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8cab039bb2c4ee3822af7f783d8eaf0"/>
  <p:tag name="KSO_WM_SLIDE_BACKGROUND_TYPE" val="leftRight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d4a77f0aee54009b9b05a66a884de3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c887b572e21473eb8f1ce5c18df8b7c"/>
  <p:tag name="KSO_WM_SLIDE_BACKGROUND_TYPE" val="leftRight"/>
</p:tagLst>
</file>

<file path=ppt/tags/tag105.xml><?xml version="1.0" encoding="utf-8"?>
<p:tagLst xmlns:p="http://schemas.openxmlformats.org/presentationml/2006/main">
  <p:tag name="KSO_WM_SLIDE_BACKGROUND_TYPE" val="leftRight"/>
</p:tagLst>
</file>

<file path=ppt/tags/tag106.xml><?xml version="1.0" encoding="utf-8"?>
<p:tagLst xmlns:p="http://schemas.openxmlformats.org/presentationml/2006/main">
  <p:tag name="KSO_WM_SLIDE_BACKGROUND_TYPE" val="leftRight"/>
</p:tagLst>
</file>

<file path=ppt/tags/tag107.xml><?xml version="1.0" encoding="utf-8"?>
<p:tagLst xmlns:p="http://schemas.openxmlformats.org/presentationml/2006/main">
  <p:tag name="KSO_WM_SLIDE_BACKGROUND_TYPE" val="leftRight"/>
</p:tagLst>
</file>

<file path=ppt/tags/tag108.xml><?xml version="1.0" encoding="utf-8"?>
<p:tagLst xmlns:p="http://schemas.openxmlformats.org/presentationml/2006/main">
  <p:tag name="KSO_WM_SLIDE_BACKGROUND_TYPE" val="leftRight"/>
</p:tagLst>
</file>

<file path=ppt/tags/tag109.xml><?xml version="1.0" encoding="utf-8"?>
<p:tagLst xmlns:p="http://schemas.openxmlformats.org/presentationml/2006/main">
  <p:tag name="KSO_WM_SLIDE_BACKGROUND_TYPE" val="leftRight"/>
</p:tagLst>
</file>

<file path=ppt/tags/tag110.xml><?xml version="1.0" encoding="utf-8"?>
<p:tagLst xmlns:p="http://schemas.openxmlformats.org/presentationml/2006/main">
  <p:tag name="KSO_WM_SLIDE_BACKGROUND_TYPE" val="leftRight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b68406c309e475193fe88ca006fd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0046bc209ad49eb9a5d3cd6ed1986a8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6f042fdf67ac419892c7721b37a3e0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1e7088ae9a84056a9a6e1399db9021c"/>
  <p:tag name="KSO_WM_SLIDE_BACKGROUND_TYPE" val="topBottom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c9923c3ed01a4afcaf32f7ad3cd44d3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9eeebb05e444670ada210c240d874b5"/>
  <p:tag name="KSO_WM_SLIDE_BACKGROUND_TYPE" val="topBottom"/>
</p:tagLst>
</file>

<file path=ppt/tags/tag114.xml><?xml version="1.0" encoding="utf-8"?>
<p:tagLst xmlns:p="http://schemas.openxmlformats.org/presentationml/2006/main">
  <p:tag name="KSO_WM_SLIDE_BACKGROUND_TYPE" val="topBottom"/>
</p:tagLst>
</file>

<file path=ppt/tags/tag115.xml><?xml version="1.0" encoding="utf-8"?>
<p:tagLst xmlns:p="http://schemas.openxmlformats.org/presentationml/2006/main">
  <p:tag name="KSO_WM_SLIDE_BACKGROUND_TYPE" val="topBottom"/>
</p:tagLst>
</file>

<file path=ppt/tags/tag116.xml><?xml version="1.0" encoding="utf-8"?>
<p:tagLst xmlns:p="http://schemas.openxmlformats.org/presentationml/2006/main">
  <p:tag name="KSO_WM_SLIDE_BACKGROUND_TYPE" val="topBottom"/>
</p:tagLst>
</file>

<file path=ppt/tags/tag117.xml><?xml version="1.0" encoding="utf-8"?>
<p:tagLst xmlns:p="http://schemas.openxmlformats.org/presentationml/2006/main">
  <p:tag name="KSO_WM_SLIDE_BACKGROUND_TYPE" val="topBottom"/>
</p:tagLst>
</file>

<file path=ppt/tags/tag118.xml><?xml version="1.0" encoding="utf-8"?>
<p:tagLst xmlns:p="http://schemas.openxmlformats.org/presentationml/2006/main">
  <p:tag name="KSO_WM_SLIDE_BACKGROUND_TYPE" val="topBottom"/>
</p:tagLst>
</file>

<file path=ppt/tags/tag119.xml><?xml version="1.0" encoding="utf-8"?>
<p:tagLst xmlns:p="http://schemas.openxmlformats.org/presentationml/2006/main">
  <p:tag name="KSO_WM_SLIDE_BACKGROUND_TYPE" val="topBottom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b355c4b4279045e3900ef122e4d0ed5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55caeb75ecc417da373df1a9cad0abf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7d9627bad804cc3b372e8fe4207c5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0446dbfcae04e239828bad220159254"/>
  <p:tag name="KSO_WM_SLIDE_BACKGROUND_TYPE" val="bottomTop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43f2fe1565714dd6bb870c4aac5f197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98dc90f7cd4ce2956df219680c583f"/>
  <p:tag name="KSO_WM_SLIDE_BACKGROUND_TYPE" val="bottomTop"/>
</p:tagLst>
</file>

<file path=ppt/tags/tag123.xml><?xml version="1.0" encoding="utf-8"?>
<p:tagLst xmlns:p="http://schemas.openxmlformats.org/presentationml/2006/main">
  <p:tag name="KSO_WM_SLIDE_BACKGROUND_TYPE" val="bottomTop"/>
</p:tagLst>
</file>

<file path=ppt/tags/tag124.xml><?xml version="1.0" encoding="utf-8"?>
<p:tagLst xmlns:p="http://schemas.openxmlformats.org/presentationml/2006/main">
  <p:tag name="KSO_WM_SLIDE_BACKGROUND_TYPE" val="bottomTop"/>
</p:tagLst>
</file>

<file path=ppt/tags/tag125.xml><?xml version="1.0" encoding="utf-8"?>
<p:tagLst xmlns:p="http://schemas.openxmlformats.org/presentationml/2006/main">
  <p:tag name="KSO_WM_SLIDE_BACKGROUND_TYPE" val="bottomTop"/>
</p:tagLst>
</file>

<file path=ppt/tags/tag126.xml><?xml version="1.0" encoding="utf-8"?>
<p:tagLst xmlns:p="http://schemas.openxmlformats.org/presentationml/2006/main">
  <p:tag name="KSO_WM_SLIDE_BACKGROUND_TYPE" val="bottomTop"/>
</p:tagLst>
</file>

<file path=ppt/tags/tag127.xml><?xml version="1.0" encoding="utf-8"?>
<p:tagLst xmlns:p="http://schemas.openxmlformats.org/presentationml/2006/main">
  <p:tag name="KSO_WM_SLIDE_BACKGROUND_TYPE" val="bottomTop"/>
</p:tagLst>
</file>

<file path=ppt/tags/tag128.xml><?xml version="1.0" encoding="utf-8"?>
<p:tagLst xmlns:p="http://schemas.openxmlformats.org/presentationml/2006/main">
  <p:tag name="KSO_WM_SLIDE_BACKGROUND_TYPE" val="bottomTop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1bc26acadab44ca6a2b9d5b1ba2427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2130a19c00642aba3160ac773d233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818208a7484b16a64b0f473b9fd5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d358246c084d3ab2c12e6e142c76a0"/>
  <p:tag name="KSO_WM_SLIDE_BACKGROUND_TYPE" val="navigation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bf49d1f3178849db889a3f84cc75b1e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cbdb30dbaa485cb9b593d1b542bb46"/>
  <p:tag name="KSO_WM_SLIDE_BACKGROUND_TYPE" val="navigation"/>
</p:tagLst>
</file>

<file path=ppt/tags/tag132.xml><?xml version="1.0" encoding="utf-8"?>
<p:tagLst xmlns:p="http://schemas.openxmlformats.org/presentationml/2006/main">
  <p:tag name="KSO_WM_SLIDE_BACKGROUND_TYPE" val="navigation"/>
</p:tagLst>
</file>

<file path=ppt/tags/tag133.xml><?xml version="1.0" encoding="utf-8"?>
<p:tagLst xmlns:p="http://schemas.openxmlformats.org/presentationml/2006/main">
  <p:tag name="KSO_WM_SLIDE_BACKGROUND_TYPE" val="navigation"/>
</p:tagLst>
</file>

<file path=ppt/tags/tag134.xml><?xml version="1.0" encoding="utf-8"?>
<p:tagLst xmlns:p="http://schemas.openxmlformats.org/presentationml/2006/main">
  <p:tag name="KSO_WM_SLIDE_BACKGROUND_TYPE" val="navigation"/>
</p:tagLst>
</file>

<file path=ppt/tags/tag135.xml><?xml version="1.0" encoding="utf-8"?>
<p:tagLst xmlns:p="http://schemas.openxmlformats.org/presentationml/2006/main">
  <p:tag name="KSO_WM_SLIDE_BACKGROUND_TYPE" val="navigation"/>
</p:tagLst>
</file>

<file path=ppt/tags/tag136.xml><?xml version="1.0" encoding="utf-8"?>
<p:tagLst xmlns:p="http://schemas.openxmlformats.org/presentationml/2006/main">
  <p:tag name="KSO_WM_SLIDE_BACKGROUND_TYPE" val="navigation"/>
</p:tagLst>
</file>

<file path=ppt/tags/tag137.xml><?xml version="1.0" encoding="utf-8"?>
<p:tagLst xmlns:p="http://schemas.openxmlformats.org/presentationml/2006/main">
  <p:tag name="KSO_WM_SLIDE_BACKGROUND_TYPE" val="navigation"/>
</p:tagLst>
</file>

<file path=ppt/tags/tag138.xml><?xml version="1.0" encoding="utf-8"?>
<p:tagLst xmlns:p="http://schemas.openxmlformats.org/presentationml/2006/main">
  <p:tag name="KSO_WM_SLIDE_BACKGROUND_TYPE" val="navigation"/>
</p:tagLst>
</file>

<file path=ppt/tags/tag139.xml><?xml version="1.0" encoding="utf-8"?>
<p:tagLst xmlns:p="http://schemas.openxmlformats.org/presentationml/2006/main">
  <p:tag name="KSO_WM_SLIDE_BACKGROUND_TYPE" val="navigation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44b8b18de2c4ab4b3a0ad355d09482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9a44b1eaa2f4e25bb6e562aacb16cdd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d01a3df57b460e83f1a669869686a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aa3dd335dc46a6a09565f3458d7ead"/>
  <p:tag name="KSO_WM_SLIDE_BACKGROUND_TYPE" val="belt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f03106e07b6c46fea893527c3f7488f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450bd121a14eafb73689bb9ce37f68"/>
  <p:tag name="KSO_WM_SLIDE_BACKGROUND_TYPE" val="belt"/>
</p:tagLst>
</file>

<file path=ppt/tags/tag143.xml><?xml version="1.0" encoding="utf-8"?>
<p:tagLst xmlns:p="http://schemas.openxmlformats.org/presentationml/2006/main">
  <p:tag name="KSO_WM_SLIDE_BACKGROUND_TYPE" val="belt"/>
</p:tagLst>
</file>

<file path=ppt/tags/tag144.xml><?xml version="1.0" encoding="utf-8"?>
<p:tagLst xmlns:p="http://schemas.openxmlformats.org/presentationml/2006/main">
  <p:tag name="KSO_WM_SLIDE_BACKGROUND_TYPE" val="belt"/>
</p:tagLst>
</file>

<file path=ppt/tags/tag145.xml><?xml version="1.0" encoding="utf-8"?>
<p:tagLst xmlns:p="http://schemas.openxmlformats.org/presentationml/2006/main">
  <p:tag name="KSO_WM_SLIDE_BACKGROUND_TYPE" val="belt"/>
</p:tagLst>
</file>

<file path=ppt/tags/tag146.xml><?xml version="1.0" encoding="utf-8"?>
<p:tagLst xmlns:p="http://schemas.openxmlformats.org/presentationml/2006/main">
  <p:tag name="KSO_WM_SLIDE_BACKGROUND_TYPE" val="belt"/>
</p:tagLst>
</file>

<file path=ppt/tags/tag147.xml><?xml version="1.0" encoding="utf-8"?>
<p:tagLst xmlns:p="http://schemas.openxmlformats.org/presentationml/2006/main">
  <p:tag name="KSO_WM_SLIDE_BACKGROUND_TYPE" val="belt"/>
</p:tagLst>
</file>

<file path=ppt/tags/tag148.xml><?xml version="1.0" encoding="utf-8"?>
<p:tagLst xmlns:p="http://schemas.openxmlformats.org/presentationml/2006/main">
  <p:tag name="KSO_WM_TEMPLATE_CATEGORY" val="custom"/>
  <p:tag name="KSO_WM_TEMPLATE_INDEX" val="20204973"/>
</p:tagLst>
</file>

<file path=ppt/tags/tag149.xml><?xml version="1.0" encoding="utf-8"?>
<p:tagLst xmlns:p="http://schemas.openxmlformats.org/presentationml/2006/main">
  <p:tag name="KSO_WM_TEMPLATE_CATEGORY" val="custom"/>
  <p:tag name="KSO_WM_TEMPLATE_INDEX" val="20204973"/>
</p:tagLst>
</file>

<file path=ppt/tags/tag150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973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17ca7246ff8547bbbbdc7108b8a6845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949e0205fef1478f9ac4326aaf5f5790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19efa605aeaf434c9d979c40b437b56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1c9e7462d3a40e3b9b226d5d14c4675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a9c86af60f604e649374aa0f7500e8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007d8cd83c949ed82e07cde858ef8bd"/>
</p:tagLst>
</file>

<file path=ppt/tags/tag15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df2c97f841a4440f84884784a6aad4e1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4883360ea5b24f8fad64debb6a1b8b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6b9452169fc242a2adb4b66478eba08b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a4ede97f8b9e4336a0ac0e2ba6819981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c1d1fd80f741fa8ec8e70108fa4a6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61f099160d34cb8821b9bb6d83fbb6c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1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9dde70ad0ee64597bc41c0568bc09591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谢谢观看"/>
  <p:tag name="KSO_WM_UNIT_DEFAULT_FONT" val="60;74;4"/>
  <p:tag name="KSO_WM_UNIT_BLOCK" val="0"/>
  <p:tag name="KSO_WM_UNIT_DEC_AREA_ID" val="e6212aac944844caaf2e1ef1b8fa1ee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78.xml><?xml version="1.0" encoding="utf-8"?>
<p:tagLst xmlns:p="http://schemas.openxmlformats.org/presentationml/2006/main">
  <p:tag name="KSO_WM_SLIDE_BACKGROUND_TYPE" val="general"/>
</p:tagLst>
</file>

<file path=ppt/tags/tag179.xml><?xml version="1.0" encoding="utf-8"?>
<p:tagLst xmlns:p="http://schemas.openxmlformats.org/presentationml/2006/main">
  <p:tag name="KSO_WM_SLIDE_BACKGROUND_TYPE" val="general"/>
</p:tagLst>
</file>

<file path=ppt/tags/tag180.xml><?xml version="1.0" encoding="utf-8"?>
<p:tagLst xmlns:p="http://schemas.openxmlformats.org/presentationml/2006/main">
  <p:tag name="KSO_WM_SLIDE_BACKGROUND_TYPE" val="general"/>
</p:tagLst>
</file>

<file path=ppt/tags/tag181.xml><?xml version="1.0" encoding="utf-8"?>
<p:tagLst xmlns:p="http://schemas.openxmlformats.org/presentationml/2006/main">
  <p:tag name="KSO_WM_SLIDE_BACKGROUND_TYPE" val="general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06ad5ec1c3d54f1ebd9ec2bae17577a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e2e9fe9b1946058d9477684de978f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48db66763baa4a7db2cd81dbfd6368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f3a436cc145e681fa6f2d38729261"/>
  <p:tag name="KSO_WM_SLIDE_BACKGROUND_TYPE" val="frame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1624fae1b3bc4a9db4bff339c5d157b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78e4fe6da47419b56317cf50a0760"/>
  <p:tag name="KSO_WM_SLIDE_BACKGROUND_TYPE" val="frame"/>
</p:tagLst>
</file>

<file path=ppt/tags/tag185.xml><?xml version="1.0" encoding="utf-8"?>
<p:tagLst xmlns:p="http://schemas.openxmlformats.org/presentationml/2006/main">
  <p:tag name="KSO_WM_SLIDE_BACKGROUND_TYPE" val="frame"/>
</p:tagLst>
</file>

<file path=ppt/tags/tag186.xml><?xml version="1.0" encoding="utf-8"?>
<p:tagLst xmlns:p="http://schemas.openxmlformats.org/presentationml/2006/main">
  <p:tag name="KSO_WM_SLIDE_BACKGROUND_TYPE" val="frame"/>
</p:tagLst>
</file>

<file path=ppt/tags/tag187.xml><?xml version="1.0" encoding="utf-8"?>
<p:tagLst xmlns:p="http://schemas.openxmlformats.org/presentationml/2006/main">
  <p:tag name="KSO_WM_SLIDE_BACKGROUND_TYPE" val="frame"/>
</p:tagLst>
</file>

<file path=ppt/tags/tag188.xml><?xml version="1.0" encoding="utf-8"?>
<p:tagLst xmlns:p="http://schemas.openxmlformats.org/presentationml/2006/main">
  <p:tag name="KSO_WM_SLIDE_BACKGROUND_TYPE" val="frame"/>
</p:tagLst>
</file>

<file path=ppt/tags/tag189.xml><?xml version="1.0" encoding="utf-8"?>
<p:tagLst xmlns:p="http://schemas.openxmlformats.org/presentationml/2006/main">
  <p:tag name="KSO_WM_SLIDE_BACKGROUND_TYPE" val="frame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f91914cd964d4ecdbfa5ee3464b266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0b863bbc4841c5adc5d35e40e4d7f8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b21ac9adc11f4afabaf21b165593fd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8cab039bb2c4ee3822af7f783d8eaf0"/>
  <p:tag name="KSO_WM_SLIDE_BACKGROUND_TYPE" val="leftRight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d4a77f0aee54009b9b05a66a884de3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c887b572e21473eb8f1ce5c18df8b7c"/>
  <p:tag name="KSO_WM_SLIDE_BACKGROUND_TYPE" val="leftRight"/>
</p:tagLst>
</file>

<file path=ppt/tags/tag193.xml><?xml version="1.0" encoding="utf-8"?>
<p:tagLst xmlns:p="http://schemas.openxmlformats.org/presentationml/2006/main">
  <p:tag name="KSO_WM_SLIDE_BACKGROUND_TYPE" val="leftRight"/>
</p:tagLst>
</file>

<file path=ppt/tags/tag194.xml><?xml version="1.0" encoding="utf-8"?>
<p:tagLst xmlns:p="http://schemas.openxmlformats.org/presentationml/2006/main">
  <p:tag name="KSO_WM_SLIDE_BACKGROUND_TYPE" val="leftRight"/>
</p:tagLst>
</file>

<file path=ppt/tags/tag195.xml><?xml version="1.0" encoding="utf-8"?>
<p:tagLst xmlns:p="http://schemas.openxmlformats.org/presentationml/2006/main">
  <p:tag name="KSO_WM_SLIDE_BACKGROUND_TYPE" val="leftRight"/>
</p:tagLst>
</file>

<file path=ppt/tags/tag196.xml><?xml version="1.0" encoding="utf-8"?>
<p:tagLst xmlns:p="http://schemas.openxmlformats.org/presentationml/2006/main">
  <p:tag name="KSO_WM_SLIDE_BACKGROUND_TYPE" val="leftRight"/>
</p:tagLst>
</file>

<file path=ppt/tags/tag197.xml><?xml version="1.0" encoding="utf-8"?>
<p:tagLst xmlns:p="http://schemas.openxmlformats.org/presentationml/2006/main">
  <p:tag name="KSO_WM_SLIDE_BACKGROUND_TYPE" val="leftRight"/>
</p:tagLst>
</file>

<file path=ppt/tags/tag198.xml><?xml version="1.0" encoding="utf-8"?>
<p:tagLst xmlns:p="http://schemas.openxmlformats.org/presentationml/2006/main">
  <p:tag name="KSO_WM_SLIDE_BACKGROUND_TYPE" val="leftRight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b68406c309e475193fe88ca006fd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0046bc209ad49eb9a5d3cd6ed1986a8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6f042fdf67ac419892c7721b37a3e0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1e7088ae9a84056a9a6e1399db9021c"/>
  <p:tag name="KSO_WM_SLIDE_BACKGROUND_TYPE" val="topBottom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c9923c3ed01a4afcaf32f7ad3cd44d3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9eeebb05e444670ada210c240d874b5"/>
  <p:tag name="KSO_WM_SLIDE_BACKGROUND_TYPE" val="topBottom"/>
</p:tagLst>
</file>

<file path=ppt/tags/tag202.xml><?xml version="1.0" encoding="utf-8"?>
<p:tagLst xmlns:p="http://schemas.openxmlformats.org/presentationml/2006/main">
  <p:tag name="KSO_WM_SLIDE_BACKGROUND_TYPE" val="topBottom"/>
</p:tagLst>
</file>

<file path=ppt/tags/tag203.xml><?xml version="1.0" encoding="utf-8"?>
<p:tagLst xmlns:p="http://schemas.openxmlformats.org/presentationml/2006/main">
  <p:tag name="KSO_WM_SLIDE_BACKGROUND_TYPE" val="topBottom"/>
</p:tagLst>
</file>

<file path=ppt/tags/tag204.xml><?xml version="1.0" encoding="utf-8"?>
<p:tagLst xmlns:p="http://schemas.openxmlformats.org/presentationml/2006/main">
  <p:tag name="KSO_WM_SLIDE_BACKGROUND_TYPE" val="topBottom"/>
</p:tagLst>
</file>

<file path=ppt/tags/tag205.xml><?xml version="1.0" encoding="utf-8"?>
<p:tagLst xmlns:p="http://schemas.openxmlformats.org/presentationml/2006/main">
  <p:tag name="KSO_WM_SLIDE_BACKGROUND_TYPE" val="topBottom"/>
</p:tagLst>
</file>

<file path=ppt/tags/tag206.xml><?xml version="1.0" encoding="utf-8"?>
<p:tagLst xmlns:p="http://schemas.openxmlformats.org/presentationml/2006/main">
  <p:tag name="KSO_WM_SLIDE_BACKGROUND_TYPE" val="topBottom"/>
</p:tagLst>
</file>

<file path=ppt/tags/tag207.xml><?xml version="1.0" encoding="utf-8"?>
<p:tagLst xmlns:p="http://schemas.openxmlformats.org/presentationml/2006/main">
  <p:tag name="KSO_WM_SLIDE_BACKGROUND_TYPE" val="topBottom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b355c4b4279045e3900ef122e4d0ed5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55caeb75ecc417da373df1a9cad0abf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7d9627bad804cc3b372e8fe4207c5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0446dbfcae04e239828bad220159254"/>
  <p:tag name="KSO_WM_SLIDE_BACKGROUND_TYPE" val="bottomTop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43f2fe1565714dd6bb870c4aac5f197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98dc90f7cd4ce2956df219680c583f"/>
  <p:tag name="KSO_WM_SLIDE_BACKGROUND_TYPE" val="bottomTop"/>
</p:tagLst>
</file>

<file path=ppt/tags/tag211.xml><?xml version="1.0" encoding="utf-8"?>
<p:tagLst xmlns:p="http://schemas.openxmlformats.org/presentationml/2006/main">
  <p:tag name="KSO_WM_SLIDE_BACKGROUND_TYPE" val="bottomTop"/>
</p:tagLst>
</file>

<file path=ppt/tags/tag212.xml><?xml version="1.0" encoding="utf-8"?>
<p:tagLst xmlns:p="http://schemas.openxmlformats.org/presentationml/2006/main">
  <p:tag name="KSO_WM_SLIDE_BACKGROUND_TYPE" val="bottomTop"/>
</p:tagLst>
</file>

<file path=ppt/tags/tag213.xml><?xml version="1.0" encoding="utf-8"?>
<p:tagLst xmlns:p="http://schemas.openxmlformats.org/presentationml/2006/main">
  <p:tag name="KSO_WM_SLIDE_BACKGROUND_TYPE" val="bottomTop"/>
</p:tagLst>
</file>

<file path=ppt/tags/tag214.xml><?xml version="1.0" encoding="utf-8"?>
<p:tagLst xmlns:p="http://schemas.openxmlformats.org/presentationml/2006/main">
  <p:tag name="KSO_WM_SLIDE_BACKGROUND_TYPE" val="bottomTop"/>
</p:tagLst>
</file>

<file path=ppt/tags/tag215.xml><?xml version="1.0" encoding="utf-8"?>
<p:tagLst xmlns:p="http://schemas.openxmlformats.org/presentationml/2006/main">
  <p:tag name="KSO_WM_SLIDE_BACKGROUND_TYPE" val="bottomTop"/>
</p:tagLst>
</file>

<file path=ppt/tags/tag216.xml><?xml version="1.0" encoding="utf-8"?>
<p:tagLst xmlns:p="http://schemas.openxmlformats.org/presentationml/2006/main">
  <p:tag name="KSO_WM_SLIDE_BACKGROUND_TYPE" val="bottomTop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1bc26acadab44ca6a2b9d5b1ba2427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2130a19c00642aba3160ac773d233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818208a7484b16a64b0f473b9fd5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d358246c084d3ab2c12e6e142c76a0"/>
  <p:tag name="KSO_WM_SLIDE_BACKGROUND_TYPE" val="navigation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bf49d1f3178849db889a3f84cc75b1e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cbdb30dbaa485cb9b593d1b542bb46"/>
  <p:tag name="KSO_WM_SLIDE_BACKGROUND_TYPE" val="navigation"/>
</p:tagLst>
</file>

<file path=ppt/tags/tag220.xml><?xml version="1.0" encoding="utf-8"?>
<p:tagLst xmlns:p="http://schemas.openxmlformats.org/presentationml/2006/main">
  <p:tag name="KSO_WM_SLIDE_BACKGROUND_TYPE" val="navigation"/>
</p:tagLst>
</file>

<file path=ppt/tags/tag221.xml><?xml version="1.0" encoding="utf-8"?>
<p:tagLst xmlns:p="http://schemas.openxmlformats.org/presentationml/2006/main">
  <p:tag name="KSO_WM_SLIDE_BACKGROUND_TYPE" val="navigation"/>
</p:tagLst>
</file>

<file path=ppt/tags/tag222.xml><?xml version="1.0" encoding="utf-8"?>
<p:tagLst xmlns:p="http://schemas.openxmlformats.org/presentationml/2006/main">
  <p:tag name="KSO_WM_SLIDE_BACKGROUND_TYPE" val="navigation"/>
</p:tagLst>
</file>

<file path=ppt/tags/tag223.xml><?xml version="1.0" encoding="utf-8"?>
<p:tagLst xmlns:p="http://schemas.openxmlformats.org/presentationml/2006/main">
  <p:tag name="KSO_WM_SLIDE_BACKGROUND_TYPE" val="navigation"/>
</p:tagLst>
</file>

<file path=ppt/tags/tag224.xml><?xml version="1.0" encoding="utf-8"?>
<p:tagLst xmlns:p="http://schemas.openxmlformats.org/presentationml/2006/main">
  <p:tag name="KSO_WM_SLIDE_BACKGROUND_TYPE" val="navigation"/>
</p:tagLst>
</file>

<file path=ppt/tags/tag225.xml><?xml version="1.0" encoding="utf-8"?>
<p:tagLst xmlns:p="http://schemas.openxmlformats.org/presentationml/2006/main">
  <p:tag name="KSO_WM_SLIDE_BACKGROUND_TYPE" val="navigation"/>
</p:tagLst>
</file>

<file path=ppt/tags/tag226.xml><?xml version="1.0" encoding="utf-8"?>
<p:tagLst xmlns:p="http://schemas.openxmlformats.org/presentationml/2006/main">
  <p:tag name="KSO_WM_SLIDE_BACKGROUND_TYPE" val="navigation"/>
</p:tagLst>
</file>

<file path=ppt/tags/tag227.xml><?xml version="1.0" encoding="utf-8"?>
<p:tagLst xmlns:p="http://schemas.openxmlformats.org/presentationml/2006/main">
  <p:tag name="KSO_WM_SLIDE_BACKGROUND_TYPE" val="navigation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44b8b18de2c4ab4b3a0ad355d09482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9a44b1eaa2f4e25bb6e562aacb16cdd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d01a3df57b460e83f1a669869686a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aa3dd335dc46a6a09565f3458d7ead"/>
  <p:tag name="KSO_WM_SLIDE_BACKGROUND_TYPE" val="belt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f03106e07b6c46fea893527c3f7488f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450bd121a14eafb73689bb9ce37f68"/>
  <p:tag name="KSO_WM_SLIDE_BACKGROUND_TYPE" val="belt"/>
</p:tagLst>
</file>

<file path=ppt/tags/tag231.xml><?xml version="1.0" encoding="utf-8"?>
<p:tagLst xmlns:p="http://schemas.openxmlformats.org/presentationml/2006/main">
  <p:tag name="KSO_WM_SLIDE_BACKGROUND_TYPE" val="belt"/>
</p:tagLst>
</file>

<file path=ppt/tags/tag232.xml><?xml version="1.0" encoding="utf-8"?>
<p:tagLst xmlns:p="http://schemas.openxmlformats.org/presentationml/2006/main">
  <p:tag name="KSO_WM_SLIDE_BACKGROUND_TYPE" val="belt"/>
</p:tagLst>
</file>

<file path=ppt/tags/tag233.xml><?xml version="1.0" encoding="utf-8"?>
<p:tagLst xmlns:p="http://schemas.openxmlformats.org/presentationml/2006/main">
  <p:tag name="KSO_WM_SLIDE_BACKGROUND_TYPE" val="belt"/>
</p:tagLst>
</file>

<file path=ppt/tags/tag234.xml><?xml version="1.0" encoding="utf-8"?>
<p:tagLst xmlns:p="http://schemas.openxmlformats.org/presentationml/2006/main">
  <p:tag name="KSO_WM_SLIDE_BACKGROUND_TYPE" val="belt"/>
</p:tagLst>
</file>

<file path=ppt/tags/tag235.xml><?xml version="1.0" encoding="utf-8"?>
<p:tagLst xmlns:p="http://schemas.openxmlformats.org/presentationml/2006/main">
  <p:tag name="KSO_WM_SLIDE_BACKGROUND_TYPE" val="belt"/>
</p:tagLst>
</file>

<file path=ppt/tags/tag236.xml><?xml version="1.0" encoding="utf-8"?>
<p:tagLst xmlns:p="http://schemas.openxmlformats.org/presentationml/2006/main">
  <p:tag name="KSO_WM_TEMPLATE_CATEGORY" val="custom"/>
  <p:tag name="KSO_WM_TEMPLATE_INDEX" val="20204973"/>
</p:tagLst>
</file>

<file path=ppt/tags/tag237.xml><?xml version="1.0" encoding="utf-8"?>
<p:tagLst xmlns:p="http://schemas.openxmlformats.org/presentationml/2006/main">
  <p:tag name="KSO_WM_TEMPLATE_CATEGORY" val="custom"/>
  <p:tag name="KSO_WM_TEMPLATE_INDEX" val="20204973"/>
</p:tagLst>
</file>

<file path=ppt/tags/tag23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973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973_1*i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c994da04655344f5bd71f5ee9254ea8d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ac58a81e2a054aa38283207c6fe9cec9&quot;,&quot;X&quot;:{&quot;Pos&quot;:1},&quot;Y&quot;:{&quot;Pos&quot;:1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24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973_1*i*2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24;44;4"/>
  <p:tag name="KSO_WM_UNIT_BLOCK" val="0"/>
  <p:tag name="KSO_WM_UNIT_SM_LIMIT_TYPE" val="2"/>
  <p:tag name="KSO_WM_UNIT_DEC_AREA_ID" val="ac58a81e2a054aa38283207c6fe9cec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485f20aac988428f836315e03a1a4d60;3236c23593f0412994a49a440d96ce5c&quot;,&quot;X&quot;:{&quot;Pos&quot;:0},&quot;Y&quot;:{&quot;Pos&quot;:0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242.xml><?xml version="1.0" encoding="utf-8"?>
<p:tagLst xmlns:p="http://schemas.openxmlformats.org/presentationml/2006/main">
  <p:tag name="KSO_WM_CHIP_INFOS" val="{&quot;layout_type&quot;:&quot;forleft&quot;,&quot;slide_type&quot;:[&quot;title&quot;],&quot;aspect_ratio&quot;:&quot;16:9&quot;}"/>
  <p:tag name="KSO_WM_CHIP_XID" val="5ebe041a0ac41c4a0a52557b"/>
  <p:tag name="KSO_WM_CHIP_FILLPROP" val="[[{&quot;fill_id&quot;:&quot;d4089bcb58db42069348158c66880bc0&quot;,&quot;fill_align&quot;:&quot;cm&quot;,&quot;text_align&quot;:&quot;lm&quot;,&quot;text_direction&quot;:&quot;horizontal&quot;,&quot;chip_types&quot;:[&quot;text&quot;,&quot;header&quot;]}]]"/>
  <p:tag name="KSO_WM_SLIDE_ID" val="custom20204973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380*460"/>
  <p:tag name="KSO_WM_SLIDE_POSITION" val="60*39"/>
  <p:tag name="KSO_WM_TAG_VERSION" val="1.0"/>
  <p:tag name="KSO_WM_BEAUTIFY_FLAG" val="#wm#"/>
  <p:tag name="KSO_WM_TEMPLATE_CATEGORY" val="custom"/>
  <p:tag name="KSO_WM_TEMPLATE_INDEX" val="20204973"/>
  <p:tag name="KSO_WM_SLIDE_LAYOUT" val="a_b"/>
  <p:tag name="KSO_WM_SLIDE_LAYOUT_CNT" val="1_1"/>
  <p:tag name="KSO_WM_CHIP_GROUPID" val="5ebf6661ddc3daf3fef3f760"/>
  <p:tag name="KSO_WM_SLIDE_LAYOUT_INFO" val="{&quot;id&quot;:&quot;2020-11-04T10:22:38&quot;,&quot;maxSize&quot;:{&quot;size1&quot;:63.410438820167819},&quot;minSize&quot;:{&quot;size1&quot;:51.910438820167819},&quot;normalSize&quot;:{&quot;size1&quot;:57.910438820167819},&quot;subLayout&quot;:[{&quot;id&quot;:&quot;2020-11-04T10:22:38&quot;,&quot;margin&quot;:{&quot;bottom&quot;:0.20284411311149597,&quot;left&quot;:3.3866944313049316,&quot;right&quot;:17.074310302734375,&quot;top&quot;:8.5483856201171875},&quot;type&quot;:0},{&quot;id&quot;:&quot;2020-11-04T10:22:38&quot;,&quot;margin&quot;:{&quot;bottom&quot;:6.4651217460632324,&quot;left&quot;:3.3866944313049316,&quot;right&quot;:17.074310302734375,&quot;top&quot;:0.24671435356140137}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2106058547e52881e3929"/>
  <p:tag name="KSO_WM_TEMPLATE_ASSEMBLE_GROUPID" val="5fa11d2ca8fc48be808123de"/>
  <p:tag name="KSO_WM_TEMPLATE_THUMBS_INDEX" val="1、2、3、4、7、39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BACKGROUND_TYPE" val="general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51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56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5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61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LIDE_BACKGROUND_TYPE" val="general"/>
</p:tagLst>
</file>

<file path=ppt/tags/tag264.xml><?xml version="1.0" encoding="utf-8"?>
<p:tagLst xmlns:p="http://schemas.openxmlformats.org/presentationml/2006/main">
  <p:tag name="KSO_WM_BEAUTIFY_FLAG" val=""/>
  <p:tag name="KSO_WM_UNIT_PLACING_PICTURE_USER_VIEWPORT" val="{&quot;height&quot;:6324,&quot;width&quot;:7992}"/>
</p:tagLst>
</file>

<file path=ppt/tags/tag2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70.xml><?xml version="1.0" encoding="utf-8"?>
<p:tagLst xmlns:p="http://schemas.openxmlformats.org/presentationml/2006/main">
  <p:tag name="COMMONDATA" val="eyJoZGlkIjoiMDFmOGQ5NjI1ZWFhZTdlNWE2NGYzNGFkNWEyNDkzMjgifQ=="/>
  <p:tag name="KSO_WPP_MARK_KEY" val="b5f6ecaf-90c5-435a-b081-373cff490e35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CBE2F6"/>
      </a:dk2>
      <a:lt2>
        <a:srgbClr val="E4F0FB"/>
      </a:lt2>
      <a:accent1>
        <a:srgbClr val="157FD9"/>
      </a:accent1>
      <a:accent2>
        <a:srgbClr val="00808B"/>
      </a:accent2>
      <a:accent3>
        <a:srgbClr val="0E7333"/>
      </a:accent3>
      <a:accent4>
        <a:srgbClr val="465A0A"/>
      </a:accent4>
      <a:accent5>
        <a:srgbClr val="983505"/>
      </a:accent5>
      <a:accent6>
        <a:srgbClr val="D8151D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Adjacency">
      <a:dk1>
        <a:srgbClr val="000000"/>
      </a:dk1>
      <a:lt1>
        <a:srgbClr val="FFFFFF"/>
      </a:lt1>
      <a:dk2>
        <a:srgbClr val="CBE2F6"/>
      </a:dk2>
      <a:lt2>
        <a:srgbClr val="E4F0FB"/>
      </a:lt2>
      <a:accent1>
        <a:srgbClr val="157FD9"/>
      </a:accent1>
      <a:accent2>
        <a:srgbClr val="00808B"/>
      </a:accent2>
      <a:accent3>
        <a:srgbClr val="0E7333"/>
      </a:accent3>
      <a:accent4>
        <a:srgbClr val="465A0A"/>
      </a:accent4>
      <a:accent5>
        <a:srgbClr val="983505"/>
      </a:accent5>
      <a:accent6>
        <a:srgbClr val="D8151D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WPS 演示</Application>
  <PresentationFormat>宽屏</PresentationFormat>
  <Paragraphs>37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微软雅黑</vt:lpstr>
      <vt:lpstr>汉仪旗黑-85S</vt:lpstr>
      <vt:lpstr>黑体</vt:lpstr>
      <vt:lpstr>Arial Unicode MS</vt:lpstr>
      <vt:lpstr>Calibri</vt:lpstr>
      <vt:lpstr>Office 主题​​</vt:lpstr>
      <vt:lpstr>1_Office 主题​​</vt:lpstr>
      <vt:lpstr>2_Office 主题​​</vt:lpstr>
      <vt:lpstr>第五节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:)</cp:lastModifiedBy>
  <cp:revision>188</cp:revision>
  <dcterms:created xsi:type="dcterms:W3CDTF">2019-06-19T02:08:00Z</dcterms:created>
  <dcterms:modified xsi:type="dcterms:W3CDTF">2023-08-05T07:12:10Z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A0B7C94404414B47972250783CCA7927_11</vt:lpwstr>
  </property>
</Properties>
</file>