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6" r:id="rId3"/>
    <p:sldId id="269" r:id="rId4"/>
    <p:sldId id="270" r:id="rId5"/>
    <p:sldId id="271" r:id="rId6"/>
    <p:sldId id="272" r:id="rId7"/>
    <p:sldId id="273" r:id="rId8"/>
    <p:sldId id="274" r:id="rId9"/>
    <p:sldId id="283" r:id="rId10"/>
    <p:sldId id="284" r:id="rId11"/>
    <p:sldId id="285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32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5.xml"/><Relationship Id="rId3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image" Target="../media/image3.png"/><Relationship Id="rId6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tags" Target="../tags/tag7.xml"/><Relationship Id="rId3" Type="http://schemas.openxmlformats.org/officeDocument/2006/relationships/image" Target="../media/image4.pn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2.xml"/><Relationship Id="rId3" Type="http://schemas.openxmlformats.org/officeDocument/2006/relationships/image" Target="../media/image2.pn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4.xml"/><Relationship Id="rId3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16.xml"/><Relationship Id="rId3" Type="http://schemas.openxmlformats.org/officeDocument/2006/relationships/image" Target="../media/image4.png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8.xml"/><Relationship Id="rId3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0.xml"/><Relationship Id="rId3" Type="http://schemas.openxmlformats.org/officeDocument/2006/relationships/image" Target="../media/image2.png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2.xml"/><Relationship Id="rId3" Type="http://schemas.openxmlformats.org/officeDocument/2006/relationships/image" Target="../media/image2.png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image" Target="../media/image1.png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image" Target="../media/image3.png"/><Relationship Id="rId4" Type="http://schemas.openxmlformats.org/officeDocument/2006/relationships/tags" Target="../tags/tag27.xml"/><Relationship Id="rId3" Type="http://schemas.openxmlformats.org/officeDocument/2006/relationships/image" Target="../media/image2.png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image" Target="../media/image3.png"/><Relationship Id="rId5" Type="http://schemas.openxmlformats.org/officeDocument/2006/relationships/tags" Target="../tags/tag34.xml"/><Relationship Id="rId4" Type="http://schemas.openxmlformats.org/officeDocument/2006/relationships/image" Target="../media/image2.png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image" Target="../media/image3.png"/><Relationship Id="rId5" Type="http://schemas.openxmlformats.org/officeDocument/2006/relationships/tags" Target="../tags/tag42.xml"/><Relationship Id="rId4" Type="http://schemas.openxmlformats.org/officeDocument/2006/relationships/image" Target="../media/image2.png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image" Target="../media/image3.png"/><Relationship Id="rId5" Type="http://schemas.openxmlformats.org/officeDocument/2006/relationships/tags" Target="../tags/tag51.xml"/><Relationship Id="rId4" Type="http://schemas.openxmlformats.org/officeDocument/2006/relationships/image" Target="../media/image2.png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image" Target="../media/image3.png"/><Relationship Id="rId5" Type="http://schemas.openxmlformats.org/officeDocument/2006/relationships/tags" Target="../tags/tag60.xml"/><Relationship Id="rId4" Type="http://schemas.openxmlformats.org/officeDocument/2006/relationships/image" Target="../media/image2.png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image" Target="../media/image3.png"/><Relationship Id="rId5" Type="http://schemas.openxmlformats.org/officeDocument/2006/relationships/tags" Target="../tags/tag69.xml"/><Relationship Id="rId4" Type="http://schemas.openxmlformats.org/officeDocument/2006/relationships/image" Target="../media/image2.png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image" Target="../media/image3.png"/><Relationship Id="rId5" Type="http://schemas.openxmlformats.org/officeDocument/2006/relationships/tags" Target="../tags/tag80.xml"/><Relationship Id="rId4" Type="http://schemas.openxmlformats.org/officeDocument/2006/relationships/image" Target="../media/image2.png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副标题 2"/>
          <p:cNvSpPr/>
          <p:nvPr>
            <p:ph type="subTitle" idx="3" hasCustomPrompt="1"/>
            <p:custDataLst>
              <p:tags r:id="rId4"/>
            </p:custDataLst>
          </p:nvPr>
        </p:nvSpPr>
        <p:spPr>
          <a:xfrm>
            <a:off x="1258916" y="4060315"/>
            <a:ext cx="4786332" cy="470241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4" name="标题 3"/>
          <p:cNvSpPr/>
          <p:nvPr>
            <p:ph type="ctrTitle" idx="2" hasCustomPrompt="1"/>
            <p:custDataLst>
              <p:tags r:id="rId5"/>
            </p:custDataLst>
          </p:nvPr>
        </p:nvSpPr>
        <p:spPr>
          <a:xfrm>
            <a:off x="1219210" y="3077419"/>
            <a:ext cx="4826038" cy="821055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335" b="1" i="0" u="none" strike="noStrike" kern="1200" cap="none" spc="6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3" y="1862676"/>
            <a:ext cx="3235350" cy="313263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/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9" name="标题 3"/>
          <p:cNvSpPr/>
          <p:nvPr>
            <p:ph type="ctrTitle" idx="2" hasCustomPrompt="1"/>
            <p:custDataLst>
              <p:tags r:id="rId9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90" y="1304111"/>
            <a:ext cx="4389120" cy="42497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占位符 4"/>
          <p:cNvSpPr/>
          <p:nvPr>
            <p:ph type="body" idx="1" hasCustomPrompt="1"/>
            <p:custDataLst>
              <p:tags r:id="rId4"/>
            </p:custDataLst>
          </p:nvPr>
        </p:nvSpPr>
        <p:spPr>
          <a:xfrm>
            <a:off x="762641" y="2463322"/>
            <a:ext cx="4825403" cy="640394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5"/>
          <p:cNvSpPr/>
          <p:nvPr>
            <p:ph type="title" hasCustomPrompt="1"/>
            <p:custDataLst>
              <p:tags r:id="rId5"/>
            </p:custDataLst>
          </p:nvPr>
        </p:nvSpPr>
        <p:spPr>
          <a:xfrm>
            <a:off x="762006" y="3256115"/>
            <a:ext cx="4826038" cy="113855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6600" b="1" i="0" u="none" strike="noStrike" kern="1200" cap="none" spc="7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951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461" y="5104461"/>
            <a:ext cx="1753527" cy="17535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2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8.xml"/><Relationship Id="rId20" Type="http://schemas.openxmlformats.org/officeDocument/2006/relationships/tags" Target="../tags/tag87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6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image" Target="../media/image5.png"/><Relationship Id="rId5" Type="http://schemas.openxmlformats.org/officeDocument/2006/relationships/tags" Target="../tags/tag96.xml"/><Relationship Id="rId4" Type="http://schemas.openxmlformats.org/officeDocument/2006/relationships/image" Target="../media/image3.png"/><Relationship Id="rId3" Type="http://schemas.openxmlformats.org/officeDocument/2006/relationships/tags" Target="../tags/tag95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9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image" Target="../media/image6.png"/><Relationship Id="rId5" Type="http://schemas.openxmlformats.org/officeDocument/2006/relationships/tags" Target="../tags/tag102.xml"/><Relationship Id="rId4" Type="http://schemas.openxmlformats.org/officeDocument/2006/relationships/image" Target="../media/image3.png"/><Relationship Id="rId3" Type="http://schemas.openxmlformats.org/officeDocument/2006/relationships/tags" Target="../tags/tag101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0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image" Target="../media/image3.png"/><Relationship Id="rId3" Type="http://schemas.openxmlformats.org/officeDocument/2006/relationships/tags" Target="../tags/tag107.xml"/><Relationship Id="rId2" Type="http://schemas.openxmlformats.org/officeDocument/2006/relationships/image" Target="../media/image2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image" Target="../media/image3.png"/><Relationship Id="rId3" Type="http://schemas.openxmlformats.org/officeDocument/2006/relationships/tags" Target="../tags/tag112.xml"/><Relationship Id="rId2" Type="http://schemas.openxmlformats.org/officeDocument/2006/relationships/image" Target="../media/image2.png"/><Relationship Id="rId1" Type="http://schemas.openxmlformats.org/officeDocument/2006/relationships/tags" Target="../tags/tag1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image" Target="../media/image3.png"/><Relationship Id="rId3" Type="http://schemas.openxmlformats.org/officeDocument/2006/relationships/tags" Target="../tags/tag117.xml"/><Relationship Id="rId2" Type="http://schemas.openxmlformats.org/officeDocument/2006/relationships/image" Target="../media/image2.png"/><Relationship Id="rId1" Type="http://schemas.openxmlformats.org/officeDocument/2006/relationships/tags" Target="../tags/tag11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image" Target="../media/image3.png"/><Relationship Id="rId3" Type="http://schemas.openxmlformats.org/officeDocument/2006/relationships/tags" Target="../tags/tag122.xml"/><Relationship Id="rId2" Type="http://schemas.openxmlformats.org/officeDocument/2006/relationships/image" Target="../media/image2.png"/><Relationship Id="rId1" Type="http://schemas.openxmlformats.org/officeDocument/2006/relationships/tags" Target="../tags/tag12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7.xml"/><Relationship Id="rId2" Type="http://schemas.openxmlformats.org/officeDocument/2006/relationships/image" Target="../media/image7.png"/><Relationship Id="rId1" Type="http://schemas.openxmlformats.org/officeDocument/2006/relationships/tags" Target="../tags/tag12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9.xml"/><Relationship Id="rId2" Type="http://schemas.openxmlformats.org/officeDocument/2006/relationships/image" Target="../media/image8.png"/><Relationship Id="rId1" Type="http://schemas.openxmlformats.org/officeDocument/2006/relationships/tags" Target="../tags/tag12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31.xml"/><Relationship Id="rId2" Type="http://schemas.openxmlformats.org/officeDocument/2006/relationships/image" Target="../media/image9.png"/><Relationship Id="rId1" Type="http://schemas.openxmlformats.org/officeDocument/2006/relationships/tags" Target="../tags/tag1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1219210" y="2327436"/>
            <a:ext cx="2209939" cy="630864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endParaRPr lang="en-US" altLang="zh-CN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副标题 1"/>
          <p:cNvSpPr/>
          <p:nvPr>
            <p:ph type="subTitle" idx="3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单击此处添加副标题内容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" name="标题 4"/>
          <p:cNvSpPr/>
          <p:nvPr>
            <p:ph type="ctrTitle" idx="2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charset="-122"/>
              </a:rPr>
              <a:t>第四节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旗黑-85S" panose="00020600040101010101" charset="-122"/>
            </a:endParaRPr>
          </a:p>
        </p:txBody>
      </p:sp>
      <p:sp>
        <p:nvSpPr>
          <p:cNvPr id="7" name="文本框 5"/>
          <p:cNvSpPr txBox="1"/>
          <p:nvPr>
            <p:custDataLst>
              <p:tags r:id="rId4"/>
            </p:custDataLst>
          </p:nvPr>
        </p:nvSpPr>
        <p:spPr>
          <a:xfrm>
            <a:off x="1315712" y="2362116"/>
            <a:ext cx="2016936" cy="5615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lnSpc>
                <a:spcPct val="100000"/>
              </a:lnSpc>
            </a:pPr>
            <a:r>
              <a:rPr lang="en-US" altLang="zh-CN" sz="2800" b="1" spc="200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2020</a:t>
            </a:r>
            <a:endParaRPr lang="en-US" altLang="zh-CN" sz="2800" b="1" spc="200" dirty="0">
              <a:solidFill>
                <a:schemeClr val="lt1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pic>
        <p:nvPicPr>
          <p:cNvPr id="4" name="内容占位符 3"/>
          <p:cNvPicPr>
            <a:picLocks noChangeAspect="1"/>
          </p:cNvPicPr>
          <p:nvPr>
            <p:ph idx="4294967295"/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538845" y="2875280"/>
            <a:ext cx="3165475" cy="3857625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608400" y="1399595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while循环用于重复程序的一部分几次(或多次)。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b="1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语法：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while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（表达式）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{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被循环执行的语句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}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其中，表达式要求能判断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true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或者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false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while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是一个预测试循环。先判断再决定是否执行其中的语句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1.while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pic>
        <p:nvPicPr>
          <p:cNvPr id="4" name="内容占位符 3"/>
          <p:cNvPicPr>
            <a:picLocks noChangeAspect="1"/>
          </p:cNvPicPr>
          <p:nvPr>
            <p:ph idx="4294967295"/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140825" y="2698115"/>
            <a:ext cx="2748915" cy="401828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608330" y="1313815"/>
            <a:ext cx="8413750" cy="589407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保证程序至少执行一次。不是预测试循环。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b="1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语法：</a:t>
            </a:r>
            <a:endParaRPr lang="zh-CN" altLang="en-US" b="1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do{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457200">
              <a:buNone/>
            </a:pP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被循环执行的语句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lang="en-US" altLang="zh-CN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}while(</a:t>
            </a:r>
            <a:r>
              <a:rPr lang="zh-CN" altLang="en-US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判断语句</a:t>
            </a:r>
            <a:r>
              <a:rPr lang="en-US" altLang="zh-CN">
                <a:solidFill>
                  <a:schemeClr val="dk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);</a:t>
            </a:r>
            <a:endParaRPr lang="zh-CN" altLang="en-US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en-US" altLang="zh-CN" sz="2800" b="1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en-US" altLang="zh-CN" sz="2800" b="1">
              <a:solidFill>
                <a:schemeClr val="dk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2.do while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 lnSpcReduction="10000"/>
          </a:bodyPr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本题要求计算给定的一系列正整数中奇数的和。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输入格式: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输入在一行中给出一系列正整数，其间以空格分隔。当读到零或负整数时，表示输入结束，该数字不要处理。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输出格式: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在一行中输出正整数序列中奇数的和。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输入样例: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 7 4 3 70 5 6 101 -1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输出样例: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116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3.while if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嵌套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608330" y="1313815"/>
            <a:ext cx="10687685" cy="1608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continue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：执行到此不在向下执行，但是不跳出循环，接着执行下一次循环。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break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执行到此直接推出循环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循环终止语句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608330" y="1490345"/>
            <a:ext cx="11100435" cy="5093970"/>
          </a:xfrm>
        </p:spPr>
        <p:txBody>
          <a:bodyPr/>
          <a:p>
            <a:pPr marL="0" indent="0">
              <a:buNone/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i++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i=i+1;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i--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i=i-1;</a:t>
            </a:r>
            <a:endParaRPr 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++i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--i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i++是后缀自增运算符，++i是前缀自增运算符。但是在复合的表达式中、函数调用中却有明显区别。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自增运算符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  <p:custDataLst>
              <p:tags r:id="rId5"/>
            </p:custDataLst>
          </p:nvPr>
        </p:nvSpPr>
        <p:spPr>
          <a:xfrm>
            <a:off x="608400" y="1490400"/>
            <a:ext cx="10969200" cy="4759200"/>
          </a:xfrm>
        </p:spPr>
        <p:txBody>
          <a:bodyPr>
            <a:normAutofit/>
          </a:bodyPr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给定</a:t>
            </a:r>
            <a:r>
              <a:rPr lang="zh-CN" altLang="en-US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，要求</a:t>
            </a:r>
            <a:r>
              <a:rPr lang="zh-CN" altLang="en-US" u="sng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从大到小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打印</a:t>
            </a:r>
            <a:r>
              <a:rPr 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范围内的所有整数。（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关系未定，数据类型未定）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输入样例：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20 21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输出样例：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21 20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斐波那契数列：数列第一个数和第二个数都是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，接下来每个数字都等于前两个数字之和，给定正整数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，求斐波那契数列的第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个数是多少。（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1&lt;=k&lt;=46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输入样例：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输出样例：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4181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分离整数：给定一个整数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1&lt;=n&lt;=1000,000,000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），要求从个位开始分离出每一位数字，从低位到高位按顺序输出每一个数字。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输入样例：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1234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输出样例：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4 3 2 1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习题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-2147482612" descr="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66165" y="775335"/>
            <a:ext cx="10059670" cy="526669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-2147482610" descr="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73785" y="1010920"/>
            <a:ext cx="10338435" cy="440880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-2147482599" descr="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37690" y="511810"/>
            <a:ext cx="8940800" cy="61023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3236c23593f0412994a49a440d96ce5c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17ca7246ff8547bbbbdc7108b8a68452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949e0205fef1478f9ac4326aaf5f579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19efa605aeaf434c9d979c40b437b56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1c9e7462d3a40e3b9b226d5d14c4675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a9c86af60f604e649374aa0f7500e8d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007d8cd83c949ed82e07cde858ef8bd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df2c97f841a4440f84884784a6aad4e1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4883360ea5b24f8fad64debb6a1b8bb8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6b9452169fc242a2adb4b66478eba08b"/>
  <p:tag name="KSO_WM_UNIT_DECORATE_INFO" val=""/>
  <p:tag name="KSO_WM_UNIT_SM_LIMIT_TYPE" val=""/>
  <p:tag name="KSO_WM_CHIP_FILLAREA_FILL_RULE" val="{&quot;fill_align&quot;:&quot;rm&quot;,&quot;fill_effect&quot;:[],&quot;fill_mode&quot;:&quot;adaptive&quot;,&quot;sacle_strategy&quot;:&quot;stretch&quot;}"/>
  <p:tag name="KSO_WM_ASSEMBLE_CHIP_INDEX" val="a4ede97f8b9e4336a0ac0e2ba681998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c1d1fd80f741fa8ec8e70108fa4a6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61f099160d34cb8821b9bb6d83fbb6c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8;24;2"/>
  <p:tag name="KSO_WM_UNIT_BLOCK" val="0"/>
  <p:tag name="KSO_WM_UNIT_DEC_AREA_ID" val="9dde70ad0ee64597bc41c0568bc09591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2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谢谢观看"/>
  <p:tag name="KSO_WM_UNIT_DEFAULT_FONT" val="60;74;4"/>
  <p:tag name="KSO_WM_UNIT_BLOCK" val="0"/>
  <p:tag name="KSO_WM_UNIT_DEC_AREA_ID" val="e6212aac944844caaf2e1ef1b8fa1ee9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28.xml><?xml version="1.0" encoding="utf-8"?>
<p:tagLst xmlns:p="http://schemas.openxmlformats.org/presentationml/2006/main">
  <p:tag name="KSO_WM_SLIDE_BACKGROUND_TYPE" val="general"/>
</p:tagLst>
</file>

<file path=ppt/tags/tag29.xml><?xml version="1.0" encoding="utf-8"?>
<p:tagLst xmlns:p="http://schemas.openxmlformats.org/presentationml/2006/main">
  <p:tag name="KSO_WM_SLIDE_BACKGROUND_TYPE" val="general"/>
</p:tagLst>
</file>

<file path=ppt/tags/tag30.xml><?xml version="1.0" encoding="utf-8"?>
<p:tagLst xmlns:p="http://schemas.openxmlformats.org/presentationml/2006/main">
  <p:tag name="KSO_WM_SLIDE_BACKGROUND_TYPE" val="general"/>
</p:tagLst>
</file>

<file path=ppt/tags/tag31.xml><?xml version="1.0" encoding="utf-8"?>
<p:tagLst xmlns:p="http://schemas.openxmlformats.org/presentationml/2006/main">
  <p:tag name="KSO_WM_SLIDE_BACKGROUND_TYPE" val="general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06ad5ec1c3d54f1ebd9ec2bae17577a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e2e9fe9b1946058d9477684de978f8"/>
  <p:tag name="KSO_WM_SLIDE_BACKGROUND_TYPE" val="frame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48db66763baa4a7db2cd81dbfd63688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9df3a436cc145e681fa6f2d38729261"/>
  <p:tag name="KSO_WM_SLIDE_BACKGROUND_TYPE" val="fram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1624fae1b3bc4a9db4bff339c5d157b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9a78e4fe6da47419b56317cf50a0760"/>
  <p:tag name="KSO_WM_SLIDE_BACKGROUND_TYPE" val="frame"/>
</p:tagLst>
</file>

<file path=ppt/tags/tag35.xml><?xml version="1.0" encoding="utf-8"?>
<p:tagLst xmlns:p="http://schemas.openxmlformats.org/presentationml/2006/main">
  <p:tag name="KSO_WM_SLIDE_BACKGROUND_TYPE" val="frame"/>
</p:tagLst>
</file>

<file path=ppt/tags/tag36.xml><?xml version="1.0" encoding="utf-8"?>
<p:tagLst xmlns:p="http://schemas.openxmlformats.org/presentationml/2006/main">
  <p:tag name="KSO_WM_SLIDE_BACKGROUND_TYPE" val="frame"/>
</p:tagLst>
</file>

<file path=ppt/tags/tag37.xml><?xml version="1.0" encoding="utf-8"?>
<p:tagLst xmlns:p="http://schemas.openxmlformats.org/presentationml/2006/main">
  <p:tag name="KSO_WM_SLIDE_BACKGROUND_TYPE" val="frame"/>
</p:tagLst>
</file>

<file path=ppt/tags/tag38.xml><?xml version="1.0" encoding="utf-8"?>
<p:tagLst xmlns:p="http://schemas.openxmlformats.org/presentationml/2006/main">
  <p:tag name="KSO_WM_SLIDE_BACKGROUND_TYPE" val="frame"/>
</p:tagLst>
</file>

<file path=ppt/tags/tag39.xml><?xml version="1.0" encoding="utf-8"?>
<p:tagLst xmlns:p="http://schemas.openxmlformats.org/presentationml/2006/main">
  <p:tag name="KSO_WM_SLIDE_BACKGROUND_TYPE" val="fram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f91914cd964d4ecdbfa5ee3464b2664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0b863bbc4841c5adc5d35e40e4d7f8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b21ac9adc11f4afabaf21b165593fde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8cab039bb2c4ee3822af7f783d8eaf0"/>
  <p:tag name="KSO_WM_SLIDE_BACKGROUND_TYPE" val="leftRight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d4a77f0aee54009b9b05a66a884de3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c887b572e21473eb8f1ce5c18df8b7c"/>
  <p:tag name="KSO_WM_SLIDE_BACKGROUND_TYPE" val="leftRight"/>
</p:tagLst>
</file>

<file path=ppt/tags/tag43.xml><?xml version="1.0" encoding="utf-8"?>
<p:tagLst xmlns:p="http://schemas.openxmlformats.org/presentationml/2006/main">
  <p:tag name="KSO_WM_SLIDE_BACKGROUND_TYPE" val="leftRight"/>
</p:tagLst>
</file>

<file path=ppt/tags/tag44.xml><?xml version="1.0" encoding="utf-8"?>
<p:tagLst xmlns:p="http://schemas.openxmlformats.org/presentationml/2006/main">
  <p:tag name="KSO_WM_SLIDE_BACKGROUND_TYPE" val="leftRight"/>
</p:tagLst>
</file>

<file path=ppt/tags/tag45.xml><?xml version="1.0" encoding="utf-8"?>
<p:tagLst xmlns:p="http://schemas.openxmlformats.org/presentationml/2006/main">
  <p:tag name="KSO_WM_SLIDE_BACKGROUND_TYPE" val="leftRight"/>
</p:tagLst>
</file>

<file path=ppt/tags/tag46.xml><?xml version="1.0" encoding="utf-8"?>
<p:tagLst xmlns:p="http://schemas.openxmlformats.org/presentationml/2006/main">
  <p:tag name="KSO_WM_SLIDE_BACKGROUND_TYPE" val="leftRight"/>
</p:tagLst>
</file>

<file path=ppt/tags/tag47.xml><?xml version="1.0" encoding="utf-8"?>
<p:tagLst xmlns:p="http://schemas.openxmlformats.org/presentationml/2006/main">
  <p:tag name="KSO_WM_SLIDE_BACKGROUND_TYPE" val="leftRight"/>
</p:tagLst>
</file>

<file path=ppt/tags/tag48.xml><?xml version="1.0" encoding="utf-8"?>
<p:tagLst xmlns:p="http://schemas.openxmlformats.org/presentationml/2006/main">
  <p:tag name="KSO_WM_SLIDE_BACKGROUND_TYPE" val="leftRight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b68406c309e475193fe88ca006fde8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0046bc209ad49eb9a5d3cd6ed1986a8"/>
  <p:tag name="KSO_WM_SLIDE_BACKGROUND_TYPE" val="topBottom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6f042fdf67ac419892c7721b37a3e0c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1e7088ae9a84056a9a6e1399db9021c"/>
  <p:tag name="KSO_WM_SLIDE_BACKGROUND_TYPE" val="topBottom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c9923c3ed01a4afcaf32f7ad3cd44d3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9eeebb05e444670ada210c240d874b5"/>
  <p:tag name="KSO_WM_SLIDE_BACKGROUND_TYPE" val="topBottom"/>
</p:tagLst>
</file>

<file path=ppt/tags/tag52.xml><?xml version="1.0" encoding="utf-8"?>
<p:tagLst xmlns:p="http://schemas.openxmlformats.org/presentationml/2006/main">
  <p:tag name="KSO_WM_SLIDE_BACKGROUND_TYPE" val="topBottom"/>
</p:tagLst>
</file>

<file path=ppt/tags/tag53.xml><?xml version="1.0" encoding="utf-8"?>
<p:tagLst xmlns:p="http://schemas.openxmlformats.org/presentationml/2006/main">
  <p:tag name="KSO_WM_SLIDE_BACKGROUND_TYPE" val="topBottom"/>
</p:tagLst>
</file>

<file path=ppt/tags/tag54.xml><?xml version="1.0" encoding="utf-8"?>
<p:tagLst xmlns:p="http://schemas.openxmlformats.org/presentationml/2006/main">
  <p:tag name="KSO_WM_SLIDE_BACKGROUND_TYPE" val="topBottom"/>
</p:tagLst>
</file>

<file path=ppt/tags/tag55.xml><?xml version="1.0" encoding="utf-8"?>
<p:tagLst xmlns:p="http://schemas.openxmlformats.org/presentationml/2006/main">
  <p:tag name="KSO_WM_SLIDE_BACKGROUND_TYPE" val="topBottom"/>
</p:tagLst>
</file>

<file path=ppt/tags/tag56.xml><?xml version="1.0" encoding="utf-8"?>
<p:tagLst xmlns:p="http://schemas.openxmlformats.org/presentationml/2006/main">
  <p:tag name="KSO_WM_SLIDE_BACKGROUND_TYPE" val="topBottom"/>
</p:tagLst>
</file>

<file path=ppt/tags/tag57.xml><?xml version="1.0" encoding="utf-8"?>
<p:tagLst xmlns:p="http://schemas.openxmlformats.org/presentationml/2006/main">
  <p:tag name="KSO_WM_SLIDE_BACKGROUND_TYPE" val="topBottom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b355c4b4279045e3900ef122e4d0ed5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55caeb75ecc417da373df1a9cad0abf"/>
  <p:tag name="KSO_WM_SLIDE_BACKGROUND_TYPE" val="bottomTop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7d9627bad804cc3b372e8fe4207c50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0446dbfcae04e239828bad220159254"/>
  <p:tag name="KSO_WM_SLIDE_BACKGROUND_TYPE" val="bottomTop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43f2fe1565714dd6bb870c4aac5f197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098dc90f7cd4ce2956df219680c583f"/>
  <p:tag name="KSO_WM_SLIDE_BACKGROUND_TYPE" val="bottomTop"/>
</p:tagLst>
</file>

<file path=ppt/tags/tag61.xml><?xml version="1.0" encoding="utf-8"?>
<p:tagLst xmlns:p="http://schemas.openxmlformats.org/presentationml/2006/main">
  <p:tag name="KSO_WM_SLIDE_BACKGROUND_TYPE" val="bottomTop"/>
</p:tagLst>
</file>

<file path=ppt/tags/tag62.xml><?xml version="1.0" encoding="utf-8"?>
<p:tagLst xmlns:p="http://schemas.openxmlformats.org/presentationml/2006/main">
  <p:tag name="KSO_WM_SLIDE_BACKGROUND_TYPE" val="bottomTop"/>
</p:tagLst>
</file>

<file path=ppt/tags/tag63.xml><?xml version="1.0" encoding="utf-8"?>
<p:tagLst xmlns:p="http://schemas.openxmlformats.org/presentationml/2006/main">
  <p:tag name="KSO_WM_SLIDE_BACKGROUND_TYPE" val="bottomTop"/>
</p:tagLst>
</file>

<file path=ppt/tags/tag64.xml><?xml version="1.0" encoding="utf-8"?>
<p:tagLst xmlns:p="http://schemas.openxmlformats.org/presentationml/2006/main">
  <p:tag name="KSO_WM_SLIDE_BACKGROUND_TYPE" val="bottomTop"/>
</p:tagLst>
</file>

<file path=ppt/tags/tag65.xml><?xml version="1.0" encoding="utf-8"?>
<p:tagLst xmlns:p="http://schemas.openxmlformats.org/presentationml/2006/main">
  <p:tag name="KSO_WM_SLIDE_BACKGROUND_TYPE" val="bottomTop"/>
</p:tagLst>
</file>

<file path=ppt/tags/tag66.xml><?xml version="1.0" encoding="utf-8"?>
<p:tagLst xmlns:p="http://schemas.openxmlformats.org/presentationml/2006/main">
  <p:tag name="KSO_WM_SLIDE_BACKGROUND_TYPE" val="bottomTop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1bc26acadab44ca6a2b9d5b1ba2427f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2130a19c00642aba3160ac773d23347"/>
  <p:tag name="KSO_WM_SLIDE_BACKGROUND_TYPE" val="navigation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818208a7484b16a64b0f473b9fd5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d358246c084d3ab2c12e6e142c76a0"/>
  <p:tag name="KSO_WM_SLIDE_BACKGROUND_TYPE" val="navigation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bf49d1f3178849db889a3f84cc75b1e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3cbdb30dbaa485cb9b593d1b542bb46"/>
  <p:tag name="KSO_WM_SLIDE_BACKGROUND_TYPE" val="navigation"/>
</p:tagLst>
</file>

<file path=ppt/tags/tag70.xml><?xml version="1.0" encoding="utf-8"?>
<p:tagLst xmlns:p="http://schemas.openxmlformats.org/presentationml/2006/main">
  <p:tag name="KSO_WM_SLIDE_BACKGROUND_TYPE" val="navigation"/>
</p:tagLst>
</file>

<file path=ppt/tags/tag71.xml><?xml version="1.0" encoding="utf-8"?>
<p:tagLst xmlns:p="http://schemas.openxmlformats.org/presentationml/2006/main">
  <p:tag name="KSO_WM_SLIDE_BACKGROUND_TYPE" val="navigation"/>
</p:tagLst>
</file>

<file path=ppt/tags/tag72.xml><?xml version="1.0" encoding="utf-8"?>
<p:tagLst xmlns:p="http://schemas.openxmlformats.org/presentationml/2006/main">
  <p:tag name="KSO_WM_SLIDE_BACKGROUND_TYPE" val="navigation"/>
</p:tagLst>
</file>

<file path=ppt/tags/tag73.xml><?xml version="1.0" encoding="utf-8"?>
<p:tagLst xmlns:p="http://schemas.openxmlformats.org/presentationml/2006/main">
  <p:tag name="KSO_WM_SLIDE_BACKGROUND_TYPE" val="navigation"/>
</p:tagLst>
</file>

<file path=ppt/tags/tag74.xml><?xml version="1.0" encoding="utf-8"?>
<p:tagLst xmlns:p="http://schemas.openxmlformats.org/presentationml/2006/main">
  <p:tag name="KSO_WM_SLIDE_BACKGROUND_TYPE" val="navigation"/>
</p:tagLst>
</file>

<file path=ppt/tags/tag75.xml><?xml version="1.0" encoding="utf-8"?>
<p:tagLst xmlns:p="http://schemas.openxmlformats.org/presentationml/2006/main">
  <p:tag name="KSO_WM_SLIDE_BACKGROUND_TYPE" val="navigation"/>
</p:tagLst>
</file>

<file path=ppt/tags/tag76.xml><?xml version="1.0" encoding="utf-8"?>
<p:tagLst xmlns:p="http://schemas.openxmlformats.org/presentationml/2006/main">
  <p:tag name="KSO_WM_SLIDE_BACKGROUND_TYPE" val="navigation"/>
</p:tagLst>
</file>

<file path=ppt/tags/tag77.xml><?xml version="1.0" encoding="utf-8"?>
<p:tagLst xmlns:p="http://schemas.openxmlformats.org/presentationml/2006/main">
  <p:tag name="KSO_WM_SLIDE_BACKGROUND_TYPE" val="navigation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44b8b18de2c4ab4b3a0ad355d09482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9a44b1eaa2f4e25bb6e562aacb16cdd"/>
  <p:tag name="KSO_WM_SLIDE_BACKGROUND_TYPE" val="bel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d01a3df57b460e83f1a669869686a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aa3dd335dc46a6a09565f3458d7ead"/>
  <p:tag name="KSO_WM_SLIDE_BACKGROUND_TYPE" val="belt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f03106e07b6c46fea893527c3f7488f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f450bd121a14eafb73689bb9ce37f68"/>
  <p:tag name="KSO_WM_SLIDE_BACKGROUND_TYPE" val="belt"/>
</p:tagLst>
</file>

<file path=ppt/tags/tag81.xml><?xml version="1.0" encoding="utf-8"?>
<p:tagLst xmlns:p="http://schemas.openxmlformats.org/presentationml/2006/main">
  <p:tag name="KSO_WM_SLIDE_BACKGROUND_TYPE" val="belt"/>
</p:tagLst>
</file>

<file path=ppt/tags/tag82.xml><?xml version="1.0" encoding="utf-8"?>
<p:tagLst xmlns:p="http://schemas.openxmlformats.org/presentationml/2006/main">
  <p:tag name="KSO_WM_SLIDE_BACKGROUND_TYPE" val="belt"/>
</p:tagLst>
</file>

<file path=ppt/tags/tag83.xml><?xml version="1.0" encoding="utf-8"?>
<p:tagLst xmlns:p="http://schemas.openxmlformats.org/presentationml/2006/main">
  <p:tag name="KSO_WM_SLIDE_BACKGROUND_TYPE" val="belt"/>
</p:tagLst>
</file>

<file path=ppt/tags/tag84.xml><?xml version="1.0" encoding="utf-8"?>
<p:tagLst xmlns:p="http://schemas.openxmlformats.org/presentationml/2006/main">
  <p:tag name="KSO_WM_SLIDE_BACKGROUND_TYPE" val="belt"/>
</p:tagLst>
</file>

<file path=ppt/tags/tag85.xml><?xml version="1.0" encoding="utf-8"?>
<p:tagLst xmlns:p="http://schemas.openxmlformats.org/presentationml/2006/main">
  <p:tag name="KSO_WM_SLIDE_BACKGROUND_TYPE" val="belt"/>
</p:tagLst>
</file>

<file path=ppt/tags/tag86.xml><?xml version="1.0" encoding="utf-8"?>
<p:tagLst xmlns:p="http://schemas.openxmlformats.org/presentationml/2006/main">
  <p:tag name="KSO_WM_TEMPLATE_CATEGORY" val="custom"/>
  <p:tag name="KSO_WM_TEMPLATE_INDEX" val="20204973"/>
</p:tagLst>
</file>

<file path=ppt/tags/tag87.xml><?xml version="1.0" encoding="utf-8"?>
<p:tagLst xmlns:p="http://schemas.openxmlformats.org/presentationml/2006/main">
  <p:tag name="KSO_WM_TEMPLATE_CATEGORY" val="custom"/>
  <p:tag name="KSO_WM_TEMPLATE_INDEX" val="20204973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973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973_1*i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c994da04655344f5bd71f5ee9254ea8d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ac58a81e2a054aa38283207c6fe9cec9&quot;,&quot;X&quot;:{&quot;Pos&quot;:1},&quot;Y&quot;:{&quot;Pos&quot;:1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3236c23593f0412994a49a440d96ce5c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35"/>
  <p:tag name="KSO_WM_UNIT_TEXT_FILL_FORE_SCHEMECOLOR_INDEX" val="13"/>
  <p:tag name="KSO_WM_UNIT_TEXT_FILL_TYPE" val="1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4973_1*i*2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24;44;4"/>
  <p:tag name="KSO_WM_UNIT_BLOCK" val="0"/>
  <p:tag name="KSO_WM_UNIT_SM_LIMIT_TYPE" val="2"/>
  <p:tag name="KSO_WM_UNIT_DEC_AREA_ID" val="ac58a81e2a054aa38283207c6fe9cec9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2},&quot;ReferentInfo&quot;:{&quot;Id&quot;:&quot;485f20aac988428f836315e03a1a4d60;3236c23593f0412994a49a440d96ce5c&quot;,&quot;X&quot;:{&quot;Pos&quot;:0},&quot;Y&quot;:{&quot;Pos&quot;:0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93.xml><?xml version="1.0" encoding="utf-8"?>
<p:tagLst xmlns:p="http://schemas.openxmlformats.org/presentationml/2006/main">
  <p:tag name="KSO_WM_CHIP_INFOS" val="{&quot;layout_type&quot;:&quot;forleft&quot;,&quot;slide_type&quot;:[&quot;title&quot;],&quot;aspect_ratio&quot;:&quot;16:9&quot;}"/>
  <p:tag name="KSO_WM_CHIP_XID" val="5ebe041a0ac41c4a0a52557b"/>
  <p:tag name="KSO_WM_CHIP_FILLPROP" val="[[{&quot;fill_id&quot;:&quot;d4089bcb58db42069348158c66880bc0&quot;,&quot;fill_align&quot;:&quot;cm&quot;,&quot;text_align&quot;:&quot;lm&quot;,&quot;text_direction&quot;:&quot;horizontal&quot;,&quot;chip_types&quot;:[&quot;text&quot;,&quot;header&quot;]}]]"/>
  <p:tag name="KSO_WM_SLIDE_ID" val="custom20204973_1"/>
  <p:tag name="KSO_WM_TEMPLATE_SUBCATEGORY" val="21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SLIDE_SIZE" val="380*460"/>
  <p:tag name="KSO_WM_SLIDE_POSITION" val="60*39"/>
  <p:tag name="KSO_WM_TAG_VERSION" val="1.0"/>
  <p:tag name="KSO_WM_BEAUTIFY_FLAG" val="#wm#"/>
  <p:tag name="KSO_WM_TEMPLATE_CATEGORY" val="custom"/>
  <p:tag name="KSO_WM_TEMPLATE_INDEX" val="20204973"/>
  <p:tag name="KSO_WM_SLIDE_LAYOUT" val="a_b"/>
  <p:tag name="KSO_WM_SLIDE_LAYOUT_CNT" val="1_1"/>
  <p:tag name="KSO_WM_CHIP_GROUPID" val="5ebf6661ddc3daf3fef3f760"/>
  <p:tag name="KSO_WM_SLIDE_LAYOUT_INFO" val="{&quot;id&quot;:&quot;2020-11-04T10:22:38&quot;,&quot;maxSize&quot;:{&quot;size1&quot;:63.410438820167819},&quot;minSize&quot;:{&quot;size1&quot;:51.910438820167819},&quot;normalSize&quot;:{&quot;size1&quot;:57.910438820167819},&quot;subLayout&quot;:[{&quot;id&quot;:&quot;2020-11-04T10:22:38&quot;,&quot;margin&quot;:{&quot;bottom&quot;:0.20284411311149597,&quot;left&quot;:3.3866944313049316,&quot;right&quot;:17.074310302734375,&quot;top&quot;:8.5483856201171875},&quot;type&quot;:0},{&quot;id&quot;:&quot;2020-11-04T10:22:38&quot;,&quot;margin&quot;:{&quot;bottom&quot;:6.4651217460632324,&quot;left&quot;:3.3866944313049316,&quot;right&quot;:17.074310302734375,&quot;top&quot;:0.24671435356140137},&quot;type&quot;:0}],&quot;type&quot;:0}"/>
  <p:tag name="KSO_WM_SLIDE_BK_DARK_LIGHT" val="2"/>
  <p:tag name="KSO_WM_SLIDE_BACKGROUND_TYPE" val="general"/>
  <p:tag name="KSO_WM_SLIDE_SUPPORT_FEATURE_TYPE" val="0"/>
  <p:tag name="KSO_WM_TEMPLATE_MASTER_THUMB_INDEX" val="13"/>
  <p:tag name="KSO_WM_TEMPLATE_ASSEMBLE_XID" val="5fa2106058547e52881e3929"/>
  <p:tag name="KSO_WM_TEMPLATE_ASSEMBLE_GROUPID" val="5fa11d2ca8fc48be808123de"/>
  <p:tag name="KSO_WM_TEMPLATE_THUMBS_INDEX" val="1、2、3、4、7、39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  <p:tag name="KSO_WM_UNIT_TEXT_FILL_FORE_SCHEMECOLOR_INDEX_BRIGHTNESS" val="0.35"/>
  <p:tag name="KSO_WM_UNIT_TEXT_FILL_FORE_SCHEMECOLOR_INDEX" val="13"/>
  <p:tag name="KSO_WM_UNIT_TEXT_FILL_TYPE" val="1"/>
</p:tagLst>
</file>

<file path=ppt/tags/tag98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9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  <p:tag name="KSO_WM_UNIT_TEXT_FILL_FORE_SCHEMECOLOR_INDEX_BRIGHTNESS" val="0.35"/>
  <p:tag name="KSO_WM_UNIT_TEXT_FILL_FORE_SCHEMECOLOR_INDEX" val="13"/>
  <p:tag name="KSO_WM_UNIT_TEXT_FILL_TYPE" val="1"/>
</p:tagLst>
</file>

<file path=ppt/tags/tag104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0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9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1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4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9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2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4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126.xml><?xml version="1.0" encoding="utf-8"?>
<p:tagLst xmlns:p="http://schemas.openxmlformats.org/presentationml/2006/main">
  <p:tag name="KSO_WM_BEAUTIFY_FLAG" val=""/>
  <p:tag name="KSO_WM_UNIT_PLACING_PICTURE_USER_VIEWPORT" val="{&quot;height&quot;:4877,&quot;width&quot;:9974}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2.xml><?xml version="1.0" encoding="utf-8"?>
<p:tagLst xmlns:p="http://schemas.openxmlformats.org/presentationml/2006/main">
  <p:tag name="COMMONDATA" val="eyJoZGlkIjoiMDFmOGQ5NjI1ZWFhZTdlNWE2NGYzNGFkNWEyNDkzMjgifQ=="/>
  <p:tag name="KSO_WPP_MARK_KEY" val="af5bb6e3-efda-4bbf-9059-948733d78130"/>
</p:tagLst>
</file>

<file path=ppt/theme/theme1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CBE2F6"/>
      </a:dk2>
      <a:lt2>
        <a:srgbClr val="E4F0FB"/>
      </a:lt2>
      <a:accent1>
        <a:srgbClr val="157FD9"/>
      </a:accent1>
      <a:accent2>
        <a:srgbClr val="00808B"/>
      </a:accent2>
      <a:accent3>
        <a:srgbClr val="0E7333"/>
      </a:accent3>
      <a:accent4>
        <a:srgbClr val="465A0A"/>
      </a:accent4>
      <a:accent5>
        <a:srgbClr val="983505"/>
      </a:accent5>
      <a:accent6>
        <a:srgbClr val="D8151D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727</Words>
  <Application>WPS 演示</Application>
  <PresentationFormat>宽屏</PresentationFormat>
  <Paragraphs>68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汉仪旗黑-85S</vt:lpstr>
      <vt:lpstr>黑体</vt:lpstr>
      <vt:lpstr>Wingdings</vt:lpstr>
      <vt:lpstr>Arial Unicode MS</vt:lpstr>
      <vt:lpstr>Calibri</vt:lpstr>
      <vt:lpstr>1_Office 主题​​</vt:lpstr>
      <vt:lpstr>第四节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:)</cp:lastModifiedBy>
  <cp:revision>189</cp:revision>
  <dcterms:created xsi:type="dcterms:W3CDTF">2019-06-19T02:08:00Z</dcterms:created>
  <dcterms:modified xsi:type="dcterms:W3CDTF">2023-08-04T09:20:22Z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EA105691474D4029B3E0EA39702C5893_11</vt:lpwstr>
  </property>
</Properties>
</file>