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sldIdLst>
    <p:sldId id="267" r:id="rId4"/>
    <p:sldId id="263" r:id="rId5"/>
    <p:sldId id="264" r:id="rId6"/>
    <p:sldId id="265" r:id="rId7"/>
    <p:sldId id="266" r:id="rId8"/>
    <p:sldId id="272" r:id="rId9"/>
    <p:sldId id="273" r:id="rId10"/>
    <p:sldId id="274" r:id="rId11"/>
  </p:sldIdLst>
  <p:sldSz cx="12192000" cy="6858000"/>
  <p:notesSz cx="6858000" cy="9144000"/>
  <p:custDataLst>
    <p:tags r:id="rId1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38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火种编程" initials="火" lastIdx="1" clrIdx="0"/>
  <p:cmAuthor id="3" name="Author" initials="A" lastIdx="0" clrIdx="2"/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9D9D9"/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2160"/>
        <p:guide pos="3838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6" Type="http://schemas.openxmlformats.org/officeDocument/2006/relationships/tags" Target="tags/tag184.xml"/><Relationship Id="rId15" Type="http://schemas.openxmlformats.org/officeDocument/2006/relationships/commentAuthors" Target="commentAuthors.xml"/><Relationship Id="rId14" Type="http://schemas.openxmlformats.org/officeDocument/2006/relationships/tableStyles" Target="tableStyles.xml"/><Relationship Id="rId13" Type="http://schemas.openxmlformats.org/officeDocument/2006/relationships/viewProps" Target="viewProps.xml"/><Relationship Id="rId12" Type="http://schemas.openxmlformats.org/officeDocument/2006/relationships/presProps" Target="presProps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5" Type="http://schemas.openxmlformats.org/officeDocument/2006/relationships/tags" Target="../tags/tag65.xml"/><Relationship Id="rId4" Type="http://schemas.openxmlformats.org/officeDocument/2006/relationships/tags" Target="../tags/tag64.xml"/><Relationship Id="rId3" Type="http://schemas.openxmlformats.org/officeDocument/2006/relationships/image" Target="../media/image1.png"/><Relationship Id="rId2" Type="http://schemas.openxmlformats.org/officeDocument/2006/relationships/tags" Target="../tags/tag63.xml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5" Type="http://schemas.openxmlformats.org/officeDocument/2006/relationships/image" Target="../media/image3.png"/><Relationship Id="rId4" Type="http://schemas.openxmlformats.org/officeDocument/2006/relationships/tags" Target="../tags/tag67.xml"/><Relationship Id="rId3" Type="http://schemas.openxmlformats.org/officeDocument/2006/relationships/image" Target="../media/image2.png"/><Relationship Id="rId2" Type="http://schemas.openxmlformats.org/officeDocument/2006/relationships/tags" Target="../tags/tag66.xm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9" Type="http://schemas.openxmlformats.org/officeDocument/2006/relationships/tags" Target="../tags/tag72.xml"/><Relationship Id="rId8" Type="http://schemas.openxmlformats.org/officeDocument/2006/relationships/tags" Target="../tags/tag71.xml"/><Relationship Id="rId7" Type="http://schemas.openxmlformats.org/officeDocument/2006/relationships/image" Target="../media/image3.png"/><Relationship Id="rId6" Type="http://schemas.openxmlformats.org/officeDocument/2006/relationships/tags" Target="../tags/tag70.xml"/><Relationship Id="rId5" Type="http://schemas.openxmlformats.org/officeDocument/2006/relationships/image" Target="../media/image2.png"/><Relationship Id="rId4" Type="http://schemas.openxmlformats.org/officeDocument/2006/relationships/tags" Target="../tags/tag69.xml"/><Relationship Id="rId3" Type="http://schemas.openxmlformats.org/officeDocument/2006/relationships/image" Target="../media/image4.png"/><Relationship Id="rId2" Type="http://schemas.openxmlformats.org/officeDocument/2006/relationships/tags" Target="../tags/tag68.xml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5" Type="http://schemas.openxmlformats.org/officeDocument/2006/relationships/image" Target="../media/image3.png"/><Relationship Id="rId4" Type="http://schemas.openxmlformats.org/officeDocument/2006/relationships/tags" Target="../tags/tag74.xml"/><Relationship Id="rId3" Type="http://schemas.openxmlformats.org/officeDocument/2006/relationships/image" Target="../media/image2.png"/><Relationship Id="rId2" Type="http://schemas.openxmlformats.org/officeDocument/2006/relationships/tags" Target="../tags/tag73.xml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5" Type="http://schemas.openxmlformats.org/officeDocument/2006/relationships/image" Target="../media/image3.png"/><Relationship Id="rId4" Type="http://schemas.openxmlformats.org/officeDocument/2006/relationships/tags" Target="../tags/tag76.xml"/><Relationship Id="rId3" Type="http://schemas.openxmlformats.org/officeDocument/2006/relationships/image" Target="../media/image2.png"/><Relationship Id="rId2" Type="http://schemas.openxmlformats.org/officeDocument/2006/relationships/tags" Target="../tags/tag75.xml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5" Type="http://schemas.openxmlformats.org/officeDocument/2006/relationships/image" Target="../media/image2.png"/><Relationship Id="rId4" Type="http://schemas.openxmlformats.org/officeDocument/2006/relationships/tags" Target="../tags/tag78.xml"/><Relationship Id="rId3" Type="http://schemas.openxmlformats.org/officeDocument/2006/relationships/image" Target="../media/image4.png"/><Relationship Id="rId2" Type="http://schemas.openxmlformats.org/officeDocument/2006/relationships/tags" Target="../tags/tag77.xml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5" Type="http://schemas.openxmlformats.org/officeDocument/2006/relationships/image" Target="../media/image3.png"/><Relationship Id="rId4" Type="http://schemas.openxmlformats.org/officeDocument/2006/relationships/tags" Target="../tags/tag80.xml"/><Relationship Id="rId3" Type="http://schemas.openxmlformats.org/officeDocument/2006/relationships/image" Target="../media/image2.png"/><Relationship Id="rId2" Type="http://schemas.openxmlformats.org/officeDocument/2006/relationships/tags" Target="../tags/tag79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5" Type="http://schemas.openxmlformats.org/officeDocument/2006/relationships/image" Target="../media/image3.png"/><Relationship Id="rId4" Type="http://schemas.openxmlformats.org/officeDocument/2006/relationships/tags" Target="../tags/tag82.xml"/><Relationship Id="rId3" Type="http://schemas.openxmlformats.org/officeDocument/2006/relationships/image" Target="../media/image2.png"/><Relationship Id="rId2" Type="http://schemas.openxmlformats.org/officeDocument/2006/relationships/tags" Target="../tags/tag81.xml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5" Type="http://schemas.openxmlformats.org/officeDocument/2006/relationships/image" Target="../media/image3.png"/><Relationship Id="rId4" Type="http://schemas.openxmlformats.org/officeDocument/2006/relationships/tags" Target="../tags/tag84.xml"/><Relationship Id="rId3" Type="http://schemas.openxmlformats.org/officeDocument/2006/relationships/image" Target="../media/image2.png"/><Relationship Id="rId2" Type="http://schemas.openxmlformats.org/officeDocument/2006/relationships/tags" Target="../tags/tag83.xml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5" Type="http://schemas.openxmlformats.org/officeDocument/2006/relationships/tags" Target="../tags/tag87.xml"/><Relationship Id="rId4" Type="http://schemas.openxmlformats.org/officeDocument/2006/relationships/tags" Target="../tags/tag86.xml"/><Relationship Id="rId3" Type="http://schemas.openxmlformats.org/officeDocument/2006/relationships/image" Target="../media/image1.png"/><Relationship Id="rId2" Type="http://schemas.openxmlformats.org/officeDocument/2006/relationships/tags" Target="../tags/tag85.xml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9" Type="http://schemas.openxmlformats.org/officeDocument/2006/relationships/tags" Target="../tags/tag93.xml"/><Relationship Id="rId8" Type="http://schemas.openxmlformats.org/officeDocument/2006/relationships/tags" Target="../tags/tag92.xml"/><Relationship Id="rId7" Type="http://schemas.openxmlformats.org/officeDocument/2006/relationships/tags" Target="../tags/tag91.xml"/><Relationship Id="rId6" Type="http://schemas.openxmlformats.org/officeDocument/2006/relationships/tags" Target="../tags/tag90.xml"/><Relationship Id="rId5" Type="http://schemas.openxmlformats.org/officeDocument/2006/relationships/image" Target="../media/image3.png"/><Relationship Id="rId4" Type="http://schemas.openxmlformats.org/officeDocument/2006/relationships/tags" Target="../tags/tag89.xml"/><Relationship Id="rId3" Type="http://schemas.openxmlformats.org/officeDocument/2006/relationships/image" Target="../media/image2.png"/><Relationship Id="rId2" Type="http://schemas.openxmlformats.org/officeDocument/2006/relationships/tags" Target="../tags/tag88.xml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9" Type="http://schemas.openxmlformats.org/officeDocument/2006/relationships/tags" Target="../tags/tag99.xml"/><Relationship Id="rId8" Type="http://schemas.openxmlformats.org/officeDocument/2006/relationships/tags" Target="../tags/tag98.xml"/><Relationship Id="rId7" Type="http://schemas.openxmlformats.org/officeDocument/2006/relationships/tags" Target="../tags/tag97.xml"/><Relationship Id="rId6" Type="http://schemas.openxmlformats.org/officeDocument/2006/relationships/image" Target="../media/image3.png"/><Relationship Id="rId5" Type="http://schemas.openxmlformats.org/officeDocument/2006/relationships/tags" Target="../tags/tag96.xml"/><Relationship Id="rId4" Type="http://schemas.openxmlformats.org/officeDocument/2006/relationships/image" Target="../media/image2.png"/><Relationship Id="rId3" Type="http://schemas.openxmlformats.org/officeDocument/2006/relationships/tags" Target="../tags/tag95.xml"/><Relationship Id="rId2" Type="http://schemas.openxmlformats.org/officeDocument/2006/relationships/tags" Target="../tags/tag94.xml"/><Relationship Id="rId11" Type="http://schemas.openxmlformats.org/officeDocument/2006/relationships/tags" Target="../tags/tag101.xml"/><Relationship Id="rId10" Type="http://schemas.openxmlformats.org/officeDocument/2006/relationships/tags" Target="../tags/tag100.xml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9" Type="http://schemas.openxmlformats.org/officeDocument/2006/relationships/tags" Target="../tags/tag107.xml"/><Relationship Id="rId8" Type="http://schemas.openxmlformats.org/officeDocument/2006/relationships/tags" Target="../tags/tag106.xml"/><Relationship Id="rId7" Type="http://schemas.openxmlformats.org/officeDocument/2006/relationships/tags" Target="../tags/tag105.xml"/><Relationship Id="rId6" Type="http://schemas.openxmlformats.org/officeDocument/2006/relationships/image" Target="../media/image3.png"/><Relationship Id="rId5" Type="http://schemas.openxmlformats.org/officeDocument/2006/relationships/tags" Target="../tags/tag104.xml"/><Relationship Id="rId4" Type="http://schemas.openxmlformats.org/officeDocument/2006/relationships/image" Target="../media/image2.png"/><Relationship Id="rId3" Type="http://schemas.openxmlformats.org/officeDocument/2006/relationships/tags" Target="../tags/tag103.xml"/><Relationship Id="rId2" Type="http://schemas.openxmlformats.org/officeDocument/2006/relationships/tags" Target="../tags/tag102.xml"/><Relationship Id="rId12" Type="http://schemas.openxmlformats.org/officeDocument/2006/relationships/tags" Target="../tags/tag110.xml"/><Relationship Id="rId11" Type="http://schemas.openxmlformats.org/officeDocument/2006/relationships/tags" Target="../tags/tag109.xml"/><Relationship Id="rId10" Type="http://schemas.openxmlformats.org/officeDocument/2006/relationships/tags" Target="../tags/tag108.xml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9" Type="http://schemas.openxmlformats.org/officeDocument/2006/relationships/tags" Target="../tags/tag116.xml"/><Relationship Id="rId8" Type="http://schemas.openxmlformats.org/officeDocument/2006/relationships/tags" Target="../tags/tag115.xml"/><Relationship Id="rId7" Type="http://schemas.openxmlformats.org/officeDocument/2006/relationships/tags" Target="../tags/tag114.xml"/><Relationship Id="rId6" Type="http://schemas.openxmlformats.org/officeDocument/2006/relationships/image" Target="../media/image3.png"/><Relationship Id="rId5" Type="http://schemas.openxmlformats.org/officeDocument/2006/relationships/tags" Target="../tags/tag113.xml"/><Relationship Id="rId4" Type="http://schemas.openxmlformats.org/officeDocument/2006/relationships/image" Target="../media/image2.png"/><Relationship Id="rId3" Type="http://schemas.openxmlformats.org/officeDocument/2006/relationships/tags" Target="../tags/tag112.xml"/><Relationship Id="rId2" Type="http://schemas.openxmlformats.org/officeDocument/2006/relationships/tags" Target="../tags/tag111.xml"/><Relationship Id="rId12" Type="http://schemas.openxmlformats.org/officeDocument/2006/relationships/tags" Target="../tags/tag119.xml"/><Relationship Id="rId11" Type="http://schemas.openxmlformats.org/officeDocument/2006/relationships/tags" Target="../tags/tag118.xml"/><Relationship Id="rId10" Type="http://schemas.openxmlformats.org/officeDocument/2006/relationships/tags" Target="../tags/tag117.xml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9" Type="http://schemas.openxmlformats.org/officeDocument/2006/relationships/tags" Target="../tags/tag125.xml"/><Relationship Id="rId8" Type="http://schemas.openxmlformats.org/officeDocument/2006/relationships/tags" Target="../tags/tag124.xml"/><Relationship Id="rId7" Type="http://schemas.openxmlformats.org/officeDocument/2006/relationships/tags" Target="../tags/tag123.xml"/><Relationship Id="rId6" Type="http://schemas.openxmlformats.org/officeDocument/2006/relationships/image" Target="../media/image3.png"/><Relationship Id="rId5" Type="http://schemas.openxmlformats.org/officeDocument/2006/relationships/tags" Target="../tags/tag122.xml"/><Relationship Id="rId4" Type="http://schemas.openxmlformats.org/officeDocument/2006/relationships/image" Target="../media/image2.png"/><Relationship Id="rId3" Type="http://schemas.openxmlformats.org/officeDocument/2006/relationships/tags" Target="../tags/tag121.xml"/><Relationship Id="rId2" Type="http://schemas.openxmlformats.org/officeDocument/2006/relationships/tags" Target="../tags/tag120.xml"/><Relationship Id="rId12" Type="http://schemas.openxmlformats.org/officeDocument/2006/relationships/tags" Target="../tags/tag128.xml"/><Relationship Id="rId11" Type="http://schemas.openxmlformats.org/officeDocument/2006/relationships/tags" Target="../tags/tag127.xml"/><Relationship Id="rId10" Type="http://schemas.openxmlformats.org/officeDocument/2006/relationships/tags" Target="../tags/tag126.xml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9" Type="http://schemas.openxmlformats.org/officeDocument/2006/relationships/tags" Target="../tags/tag134.xml"/><Relationship Id="rId8" Type="http://schemas.openxmlformats.org/officeDocument/2006/relationships/tags" Target="../tags/tag133.xml"/><Relationship Id="rId7" Type="http://schemas.openxmlformats.org/officeDocument/2006/relationships/tags" Target="../tags/tag132.xml"/><Relationship Id="rId6" Type="http://schemas.openxmlformats.org/officeDocument/2006/relationships/image" Target="../media/image3.png"/><Relationship Id="rId5" Type="http://schemas.openxmlformats.org/officeDocument/2006/relationships/tags" Target="../tags/tag131.xml"/><Relationship Id="rId4" Type="http://schemas.openxmlformats.org/officeDocument/2006/relationships/image" Target="../media/image2.png"/><Relationship Id="rId3" Type="http://schemas.openxmlformats.org/officeDocument/2006/relationships/tags" Target="../tags/tag130.xml"/><Relationship Id="rId2" Type="http://schemas.openxmlformats.org/officeDocument/2006/relationships/tags" Target="../tags/tag129.xml"/><Relationship Id="rId14" Type="http://schemas.openxmlformats.org/officeDocument/2006/relationships/tags" Target="../tags/tag139.xml"/><Relationship Id="rId13" Type="http://schemas.openxmlformats.org/officeDocument/2006/relationships/tags" Target="../tags/tag138.xml"/><Relationship Id="rId12" Type="http://schemas.openxmlformats.org/officeDocument/2006/relationships/tags" Target="../tags/tag137.xml"/><Relationship Id="rId11" Type="http://schemas.openxmlformats.org/officeDocument/2006/relationships/tags" Target="../tags/tag136.xml"/><Relationship Id="rId10" Type="http://schemas.openxmlformats.org/officeDocument/2006/relationships/tags" Target="../tags/tag135.xml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9" Type="http://schemas.openxmlformats.org/officeDocument/2006/relationships/tags" Target="../tags/tag145.xml"/><Relationship Id="rId8" Type="http://schemas.openxmlformats.org/officeDocument/2006/relationships/tags" Target="../tags/tag144.xml"/><Relationship Id="rId7" Type="http://schemas.openxmlformats.org/officeDocument/2006/relationships/tags" Target="../tags/tag143.xml"/><Relationship Id="rId6" Type="http://schemas.openxmlformats.org/officeDocument/2006/relationships/image" Target="../media/image3.png"/><Relationship Id="rId5" Type="http://schemas.openxmlformats.org/officeDocument/2006/relationships/tags" Target="../tags/tag142.xml"/><Relationship Id="rId4" Type="http://schemas.openxmlformats.org/officeDocument/2006/relationships/image" Target="../media/image2.png"/><Relationship Id="rId3" Type="http://schemas.openxmlformats.org/officeDocument/2006/relationships/tags" Target="../tags/tag141.xml"/><Relationship Id="rId2" Type="http://schemas.openxmlformats.org/officeDocument/2006/relationships/tags" Target="../tags/tag140.xml"/><Relationship Id="rId11" Type="http://schemas.openxmlformats.org/officeDocument/2006/relationships/tags" Target="../tags/tag147.xml"/><Relationship Id="rId10" Type="http://schemas.openxmlformats.org/officeDocument/2006/relationships/tags" Target="../tags/tag146.xm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>
                <a:uFillTx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330" y="1555115"/>
            <a:ext cx="5233035" cy="4608195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93735" y="0"/>
            <a:ext cx="10804530" cy="6858000"/>
          </a:xfrm>
          <a:prstGeom prst="rect">
            <a:avLst/>
          </a:prstGeom>
        </p:spPr>
      </p:pic>
      <p:sp>
        <p:nvSpPr>
          <p:cNvPr id="16" name="日期占位符 1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2" name="副标题 2"/>
          <p:cNvSpPr/>
          <p:nvPr>
            <p:ph type="subTitle" idx="3" hasCustomPrompt="1"/>
            <p:custDataLst>
              <p:tags r:id="rId4"/>
            </p:custDataLst>
          </p:nvPr>
        </p:nvSpPr>
        <p:spPr>
          <a:xfrm>
            <a:off x="1258916" y="4060315"/>
            <a:ext cx="4786332" cy="470241"/>
          </a:xfrm>
        </p:spPr>
        <p:txBody>
          <a:bodyPr vert="horz" wrap="square" lIns="0" tIns="0" rIns="0" bIns="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 kumimoji="0" lang="zh-CN" altLang="en-US" sz="2400" b="0" i="0" u="none" strike="noStrike" kern="1200" cap="none" spc="200" normalizeH="0" baseline="0" noProof="0" dirty="0">
                <a:ln>
                  <a:noFill/>
                </a:ln>
                <a:solidFill>
                  <a:schemeClr val="dk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45720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tabLst>
                <a:tab pos="1609725" algn="l"/>
              </a:tabLst>
              <a:defRPr sz="20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2pPr>
            <a:lvl3pPr marL="91440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8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3pPr>
            <a:lvl4pPr marL="137160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4pPr>
            <a:lvl5pPr marL="182880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>
                <a:sym typeface="+mn-ea"/>
              </a:rPr>
              <a:t>单击此处编辑副标题</a:t>
            </a:r>
            <a:endParaRPr>
              <a:sym typeface="+mn-ea"/>
            </a:endParaRPr>
          </a:p>
        </p:txBody>
      </p:sp>
      <p:sp>
        <p:nvSpPr>
          <p:cNvPr id="4" name="标题 3"/>
          <p:cNvSpPr/>
          <p:nvPr>
            <p:ph type="ctrTitle" idx="2" hasCustomPrompt="1"/>
            <p:custDataLst>
              <p:tags r:id="rId5"/>
            </p:custDataLst>
          </p:nvPr>
        </p:nvSpPr>
        <p:spPr>
          <a:xfrm>
            <a:off x="1219210" y="3077419"/>
            <a:ext cx="4826038" cy="821055"/>
          </a:xfrm>
        </p:spPr>
        <p:txBody>
          <a:bodyPr vert="horz" wrap="square" lIns="0" tIns="0" rIns="0" bIns="0" rtlCol="0" anchor="b" anchorCtr="0">
            <a:normAutofit fontScale="90000"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 kumimoji="0" lang="zh-CN" altLang="en-US" sz="5335" b="1" i="0" u="none" strike="noStrike" kern="1200" cap="none" spc="600" normalizeH="0" baseline="0" noProof="0" dirty="0">
                <a:ln>
                  <a:noFill/>
                </a:ln>
                <a:solidFill>
                  <a:schemeClr val="dk1">
                    <a:lumMod val="85000"/>
                    <a:lumOff val="1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汉仪旗黑-85S" panose="00020600040101010101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7910"/>
            <a:ext cx="720090" cy="72009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6132531"/>
            <a:ext cx="720090" cy="72009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9882" y="443234"/>
            <a:ext cx="10852237" cy="441964"/>
          </a:xfrm>
        </p:spPr>
        <p:txBody>
          <a:bodyPr vert="horz" lIns="90170" tIns="46990" rIns="90170" bIns="46990" rtlCol="0" anchor="ctr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69882" y="952508"/>
            <a:ext cx="10852237" cy="5388907"/>
          </a:xfrm>
        </p:spPr>
        <p:txBody>
          <a:bodyPr vert="horz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153" y="1862676"/>
            <a:ext cx="3235350" cy="3132637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6137910"/>
            <a:ext cx="720090" cy="72009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0"/>
            <a:ext cx="720090" cy="720090"/>
          </a:xfrm>
          <a:prstGeom prst="rect">
            <a:avLst/>
          </a:prstGeom>
        </p:spPr>
      </p:pic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8" name="副标题 2"/>
          <p:cNvSpPr/>
          <p:nvPr>
            <p:ph type="subTitle" idx="3" hasCustomPrompt="1"/>
            <p:custDataLst>
              <p:tags r:id="rId8"/>
            </p:custDataLst>
          </p:nvPr>
        </p:nvSpPr>
        <p:spPr>
          <a:xfrm>
            <a:off x="4521236" y="2976598"/>
            <a:ext cx="6857365" cy="825334"/>
          </a:xfrm>
        </p:spPr>
        <p:txBody>
          <a:bodyPr vert="horz" wrap="square" lIns="0" tIns="0" rIns="0" bIns="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 kumimoji="0" lang="zh-CN" altLang="en-US" sz="1800" b="0" i="0" u="none" strike="noStrike" kern="1200" cap="none" spc="200" normalizeH="0" baseline="0" noProof="0" dirty="0">
                <a:ln>
                  <a:noFill/>
                </a:ln>
                <a:solidFill>
                  <a:schemeClr val="dk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45720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tabLst>
                <a:tab pos="1609725" algn="l"/>
              </a:tabLst>
              <a:defRPr sz="20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2pPr>
            <a:lvl3pPr marL="91440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8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3pPr>
            <a:lvl4pPr marL="137160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4pPr>
            <a:lvl5pPr marL="182880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>
                <a:sym typeface="+mn-ea"/>
              </a:rPr>
              <a:t>单击此处编辑副标题</a:t>
            </a:r>
            <a:endParaRPr>
              <a:sym typeface="+mn-ea"/>
            </a:endParaRPr>
          </a:p>
        </p:txBody>
      </p:sp>
      <p:sp>
        <p:nvSpPr>
          <p:cNvPr id="9" name="标题 3"/>
          <p:cNvSpPr/>
          <p:nvPr>
            <p:ph type="ctrTitle" idx="2" hasCustomPrompt="1"/>
            <p:custDataLst>
              <p:tags r:id="rId9"/>
            </p:custDataLst>
          </p:nvPr>
        </p:nvSpPr>
        <p:spPr>
          <a:xfrm>
            <a:off x="4521236" y="2000603"/>
            <a:ext cx="6858000" cy="845820"/>
          </a:xfrm>
        </p:spPr>
        <p:txBody>
          <a:bodyPr vert="horz" wrap="square" lIns="0" tIns="0" rIns="0" bIns="0" rtlCol="0" anchor="b" anchorCtr="0">
            <a:normAutofit fontScale="90000"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 kumimoji="0" lang="zh-CN" altLang="en-US" sz="5500" b="1" i="0" u="none" strike="noStrike" kern="1200" cap="none" spc="500" normalizeH="0" baseline="0" noProof="0">
                <a:ln>
                  <a:noFill/>
                </a:ln>
                <a:solidFill>
                  <a:schemeClr val="dk1">
                    <a:lumMod val="85000"/>
                    <a:lumOff val="1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汉仪旗黑-85S" panose="00020600040101010101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7910"/>
            <a:ext cx="720090" cy="72009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6132531"/>
            <a:ext cx="720090" cy="72009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9882" y="443234"/>
            <a:ext cx="10852237" cy="441964"/>
          </a:xfrm>
        </p:spPr>
        <p:txBody>
          <a:bodyPr vert="horz" lIns="90170" tIns="46990" rIns="90170" bIns="4699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69930" y="952508"/>
            <a:ext cx="5283242" cy="5388907"/>
          </a:xfrm>
        </p:spPr>
        <p:txBody>
          <a:bodyPr vert="horz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38877" y="952508"/>
            <a:ext cx="5283242" cy="5388907"/>
          </a:xfrm>
        </p:spPr>
        <p:txBody>
          <a:bodyPr lIns="90170" tIns="46990" rIns="90170" bIns="46990">
            <a:normAutofit/>
          </a:bodyPr>
          <a:lstStyle>
            <a:lvl1pPr eaLnBrk="1" fontAlgn="auto" latinLnBrk="0" hangingPunct="1">
              <a:defRPr sz="16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eaLnBrk="1" fontAlgn="auto" latinLnBrk="0" hangingPunct="1">
              <a:defRPr sz="16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eaLnBrk="1" fontAlgn="auto" latinLnBrk="0" hangingPunct="1">
              <a:defRPr sz="16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eaLnBrk="1" fontAlgn="auto" latinLnBrk="0" hangingPunct="1">
              <a:defRPr sz="16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eaLnBrk="1" fontAlgn="auto" latinLnBrk="0" hangingPunct="1">
              <a:defRPr sz="16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7910"/>
            <a:ext cx="720090" cy="72009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6132531"/>
            <a:ext cx="720090" cy="72009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9882" y="443234"/>
            <a:ext cx="10852237" cy="441964"/>
          </a:xfrm>
        </p:spPr>
        <p:txBody>
          <a:bodyPr vert="horz" lIns="90170" tIns="46990" rIns="90170" bIns="4699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669930" y="952508"/>
            <a:ext cx="5283242" cy="381003"/>
          </a:xfrm>
        </p:spPr>
        <p:txBody>
          <a:bodyPr lIns="90170" tIns="46990" rIns="90170" bIns="46990" anchor="ctr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0" u="none" strike="noStrike" kern="1200" cap="none" spc="20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69925" y="1406525"/>
            <a:ext cx="5283200" cy="4934752"/>
          </a:xfrm>
        </p:spPr>
        <p:txBody>
          <a:bodyPr vert="horz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235750" y="952508"/>
            <a:ext cx="5283242" cy="381003"/>
          </a:xfrm>
        </p:spPr>
        <p:txBody>
          <a:bodyPr vert="horz" lIns="90170" tIns="46990" rIns="90170" bIns="46990" rtlCol="0" anchor="ctr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0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35750" y="1406525"/>
            <a:ext cx="5283242" cy="4934752"/>
          </a:xfrm>
        </p:spPr>
        <p:txBody>
          <a:bodyPr vert="horz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790" y="1304111"/>
            <a:ext cx="4389120" cy="4249778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0"/>
            <a:ext cx="720090" cy="72009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 vert="horz" lIns="90170" tIns="46990" rIns="90170" bIns="4699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7910"/>
            <a:ext cx="720090" cy="72009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6132531"/>
            <a:ext cx="720090" cy="72009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9930" y="443234"/>
            <a:ext cx="10852237" cy="441964"/>
          </a:xfrm>
        </p:spPr>
        <p:txBody>
          <a:bodyPr vert="horz" lIns="90170" tIns="46990" rIns="90170" bIns="4699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669930" y="952508"/>
            <a:ext cx="5283242" cy="5388907"/>
          </a:xfrm>
        </p:spPr>
        <p:txBody>
          <a:bodyPr vert="horz" lIns="90170" tIns="46990" rIns="90170" bIns="4699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38925" y="952508"/>
            <a:ext cx="5283242" cy="5388907"/>
          </a:xfrm>
        </p:spPr>
        <p:txBody>
          <a:bodyPr vert="horz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7910"/>
            <a:ext cx="720090" cy="72009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6132531"/>
            <a:ext cx="720090" cy="720090"/>
          </a:xfrm>
          <a:prstGeom prst="rect">
            <a:avLst/>
          </a:prstGeom>
        </p:spPr>
      </p:pic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10571135" y="952508"/>
            <a:ext cx="950984" cy="5388907"/>
          </a:xfrm>
        </p:spPr>
        <p:txBody>
          <a:bodyPr vert="eaVert" lIns="90170" tIns="46990" rIns="90170" bIns="4699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69925" y="952500"/>
            <a:ext cx="9828101" cy="5388907"/>
          </a:xfrm>
        </p:spPr>
        <p:txBody>
          <a:bodyPr vert="eaVert"/>
          <a:lstStyle>
            <a:lvl1pPr indent="0" eaLnBrk="1" fontAlgn="auto" latinLnBrk="0" hangingPunct="1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indent="0" eaLnBrk="1" fontAlgn="auto" latinLnBrk="0" hangingPunct="1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indent="0" eaLnBrk="1" fontAlgn="auto" latinLnBrk="0" hangingPunct="1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indent="0" eaLnBrk="1" fontAlgn="auto" latinLnBrk="0" hangingPunct="1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indent="0" eaLnBrk="1" fontAlgn="auto" latinLnBrk="0" hangingPunct="1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7910"/>
            <a:ext cx="720090" cy="72009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6132531"/>
            <a:ext cx="720090" cy="720090"/>
          </a:xfrm>
          <a:prstGeom prst="rect">
            <a:avLst/>
          </a:prstGeom>
        </p:spPr>
      </p:pic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669930" y="952508"/>
            <a:ext cx="10852237" cy="5388907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93735" y="0"/>
            <a:ext cx="10804530" cy="6858000"/>
          </a:xfrm>
          <a:prstGeom prst="rect">
            <a:avLst/>
          </a:prstGeom>
        </p:spPr>
      </p:pic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6" name="文本占位符 4"/>
          <p:cNvSpPr/>
          <p:nvPr>
            <p:ph type="body" idx="1" hasCustomPrompt="1"/>
            <p:custDataLst>
              <p:tags r:id="rId4"/>
            </p:custDataLst>
          </p:nvPr>
        </p:nvSpPr>
        <p:spPr>
          <a:xfrm>
            <a:off x="762641" y="2463322"/>
            <a:ext cx="4825403" cy="640394"/>
          </a:xfrm>
        </p:spPr>
        <p:txBody>
          <a:bodyPr vert="horz" wrap="square" lIns="0" tIns="0" rIns="0" bIns="0" rtlCol="0" anchor="b" anchorCtr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 kumimoji="0" lang="zh-CN" altLang="en-US" sz="2400" b="0" i="0" u="none" strike="noStrike" kern="1200" cap="none" spc="200" normalizeH="0" baseline="0" noProof="0" dirty="0">
                <a:ln>
                  <a:noFill/>
                </a:ln>
                <a:solidFill>
                  <a:schemeClr val="dk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45720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tabLst>
                <a:tab pos="1609725" algn="l"/>
              </a:tabLst>
              <a:defRPr sz="20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2pPr>
            <a:lvl3pPr marL="91440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8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3pPr>
            <a:lvl4pPr marL="137160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4pPr>
            <a:lvl5pPr marL="182880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>
                <a:sym typeface="+mn-ea"/>
              </a:rPr>
              <a:t>单击此处编辑副标题</a:t>
            </a:r>
            <a:endParaRPr>
              <a:sym typeface="+mn-ea"/>
            </a:endParaRPr>
          </a:p>
        </p:txBody>
      </p:sp>
      <p:sp>
        <p:nvSpPr>
          <p:cNvPr id="7" name="标题 5"/>
          <p:cNvSpPr/>
          <p:nvPr>
            <p:ph type="title" hasCustomPrompt="1"/>
            <p:custDataLst>
              <p:tags r:id="rId5"/>
            </p:custDataLst>
          </p:nvPr>
        </p:nvSpPr>
        <p:spPr>
          <a:xfrm>
            <a:off x="762006" y="3256115"/>
            <a:ext cx="4826038" cy="1138555"/>
          </a:xfrm>
        </p:spPr>
        <p:txBody>
          <a:bodyPr vert="horz" wrap="square" lIns="0" tIns="0" rIns="0" bIns="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 kumimoji="0" lang="zh-CN" altLang="en-US" sz="6600" b="1" i="0" u="none" strike="noStrike" kern="1200" cap="none" spc="700" normalizeH="0" baseline="0" noProof="0" dirty="0">
                <a:ln>
                  <a:noFill/>
                </a:ln>
                <a:solidFill>
                  <a:schemeClr val="dk1">
                    <a:lumMod val="85000"/>
                    <a:lumOff val="1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汉仪旗黑-85S" panose="00020600040101010101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7910"/>
            <a:ext cx="720090" cy="72009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6132531"/>
            <a:ext cx="720090" cy="72009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>
            <p:custDataLst>
              <p:tags r:id="rId2"/>
            </p:custDataLst>
          </p:nvPr>
        </p:nvSpPr>
        <p:spPr>
          <a:xfrm>
            <a:off x="294600" y="302400"/>
            <a:ext cx="11602796" cy="6253188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20090" cy="72009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6137910"/>
            <a:ext cx="720090" cy="72009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1281600" y="1249200"/>
            <a:ext cx="9626400" cy="723600"/>
          </a:xfrm>
        </p:spPr>
        <p:txBody>
          <a:bodyPr anchor="ctr"/>
          <a:lstStyle>
            <a:lvl1pPr>
              <a:defRPr sz="3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8"/>
            </p:custDataLst>
          </p:nvPr>
        </p:nvSpPr>
        <p:spPr>
          <a:xfrm>
            <a:off x="1281113" y="2163600"/>
            <a:ext cx="9626600" cy="3445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>
            <p:custDataLst>
              <p:tags r:id="rId2"/>
            </p:custDataLst>
          </p:nvPr>
        </p:nvSpPr>
        <p:spPr>
          <a:xfrm>
            <a:off x="0" y="-10800"/>
            <a:ext cx="4827588" cy="6868795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800"/>
            <a:ext cx="720090" cy="72009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6137910"/>
            <a:ext cx="720090" cy="72009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583200" y="770400"/>
            <a:ext cx="3960000" cy="882000"/>
          </a:xfrm>
        </p:spPr>
        <p:txBody>
          <a:bodyPr anchor="ctr" anchorCtr="0"/>
          <a:lstStyle>
            <a:lvl1pPr>
              <a:defRPr sz="36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11"/>
            </p:custDataLst>
          </p:nvPr>
        </p:nvSpPr>
        <p:spPr>
          <a:xfrm>
            <a:off x="586800" y="1764000"/>
            <a:ext cx="3956400" cy="4093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12"/>
            </p:custDataLst>
          </p:nvPr>
        </p:nvSpPr>
        <p:spPr>
          <a:xfrm>
            <a:off x="5101200" y="769938"/>
            <a:ext cx="6480000" cy="5087937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>
            <p:custDataLst>
              <p:tags r:id="rId2"/>
            </p:custDataLst>
          </p:nvPr>
        </p:nvSpPr>
        <p:spPr>
          <a:xfrm>
            <a:off x="0" y="-10800"/>
            <a:ext cx="12189600" cy="2660396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7910"/>
            <a:ext cx="720090" cy="72009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6137910"/>
            <a:ext cx="720090" cy="72009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612000" y="781200"/>
            <a:ext cx="10976400" cy="626400"/>
          </a:xfrm>
        </p:spPr>
        <p:txBody>
          <a:bodyPr anchor="ctr"/>
          <a:lstStyle>
            <a:lvl1pPr algn="ctr">
              <a:defRPr sz="36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11"/>
            </p:custDataLst>
          </p:nvPr>
        </p:nvSpPr>
        <p:spPr>
          <a:xfrm>
            <a:off x="612000" y="1659600"/>
            <a:ext cx="10975975" cy="828000"/>
          </a:xfrm>
        </p:spPr>
        <p:txBody>
          <a:bodyPr/>
          <a:lstStyle>
            <a:lvl1pPr algn="ctr"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12"/>
            </p:custDataLst>
          </p:nvPr>
        </p:nvSpPr>
        <p:spPr>
          <a:xfrm>
            <a:off x="612775" y="2808000"/>
            <a:ext cx="10965600" cy="34308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>
            <p:custDataLst>
              <p:tags r:id="rId2"/>
            </p:custDataLst>
          </p:nvPr>
        </p:nvSpPr>
        <p:spPr>
          <a:xfrm>
            <a:off x="0" y="5029200"/>
            <a:ext cx="12189600" cy="18288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20090" cy="72009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-5379"/>
            <a:ext cx="720090" cy="72009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604800" y="669600"/>
            <a:ext cx="10976400" cy="565200"/>
          </a:xfrm>
        </p:spPr>
        <p:txBody>
          <a:bodyPr anchor="ctr" anchorCtr="0"/>
          <a:lstStyle>
            <a:lvl1pPr algn="ctr">
              <a:defRPr sz="3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11"/>
            </p:custDataLst>
          </p:nvPr>
        </p:nvSpPr>
        <p:spPr>
          <a:xfrm>
            <a:off x="604837" y="1681200"/>
            <a:ext cx="10990800" cy="321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12"/>
            </p:custDataLst>
          </p:nvPr>
        </p:nvSpPr>
        <p:spPr>
          <a:xfrm>
            <a:off x="594000" y="5180400"/>
            <a:ext cx="11001600" cy="10116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>
            <p:custDataLst>
              <p:tags r:id="rId2"/>
            </p:custDataLst>
          </p:nvPr>
        </p:nvSpPr>
        <p:spPr>
          <a:xfrm>
            <a:off x="0" y="-10800"/>
            <a:ext cx="12189600" cy="9144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69510" y="-10800"/>
            <a:ext cx="720090" cy="72009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7910"/>
            <a:ext cx="720090" cy="72009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579600" y="237600"/>
            <a:ext cx="11037600" cy="441964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11"/>
            </p:custDataLst>
          </p:nvPr>
        </p:nvSpPr>
        <p:spPr>
          <a:xfrm>
            <a:off x="579600" y="1663200"/>
            <a:ext cx="5342400" cy="28944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12"/>
            </p:custDataLst>
          </p:nvPr>
        </p:nvSpPr>
        <p:spPr>
          <a:xfrm>
            <a:off x="6242400" y="1663200"/>
            <a:ext cx="5367600" cy="28944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13"/>
            </p:custDataLst>
          </p:nvPr>
        </p:nvSpPr>
        <p:spPr>
          <a:xfrm>
            <a:off x="572400" y="4816800"/>
            <a:ext cx="5342400" cy="78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14"/>
            </p:custDataLst>
          </p:nvPr>
        </p:nvSpPr>
        <p:spPr>
          <a:xfrm>
            <a:off x="6253200" y="4813200"/>
            <a:ext cx="5367600" cy="78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>
            <p:custDataLst>
              <p:tags r:id="rId2"/>
            </p:custDataLst>
          </p:nvPr>
        </p:nvSpPr>
        <p:spPr>
          <a:xfrm>
            <a:off x="0" y="959400"/>
            <a:ext cx="12189600" cy="4939195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8461" y="5104461"/>
            <a:ext cx="1753527" cy="1753527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802"/>
            <a:ext cx="1753527" cy="1753527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1522800" y="1339200"/>
            <a:ext cx="9144000" cy="2386800"/>
          </a:xfrm>
        </p:spPr>
        <p:txBody>
          <a:bodyPr anchor="b"/>
          <a:lstStyle>
            <a:lvl1pPr algn="ctr">
              <a:defRPr sz="60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11"/>
            </p:custDataLst>
          </p:nvPr>
        </p:nvSpPr>
        <p:spPr>
          <a:xfrm>
            <a:off x="1522413" y="3862800"/>
            <a:ext cx="9144000" cy="1656000"/>
          </a:xfrm>
        </p:spPr>
        <p:txBody>
          <a:bodyPr/>
          <a:lstStyle>
            <a:lvl1pPr algn="ctr"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2" Type="http://schemas.openxmlformats.org/officeDocument/2006/relationships/theme" Target="../theme/theme2.xml"/><Relationship Id="rId21" Type="http://schemas.openxmlformats.org/officeDocument/2006/relationships/tags" Target="../tags/tag150.xml"/><Relationship Id="rId20" Type="http://schemas.openxmlformats.org/officeDocument/2006/relationships/tags" Target="../tags/tag149.xml"/><Relationship Id="rId2" Type="http://schemas.openxmlformats.org/officeDocument/2006/relationships/slideLayout" Target="../slideLayouts/slideLayout13.xml"/><Relationship Id="rId19" Type="http://schemas.openxmlformats.org/officeDocument/2006/relationships/tags" Target="../tags/tag148.xml"/><Relationship Id="rId18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28.xml"/><Relationship Id="rId16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/>
            </a:gs>
            <a:gs pos="100000">
              <a:schemeClr val="bg2">
                <a:lumMod val="8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69882" y="443230"/>
            <a:ext cx="10852237" cy="441964"/>
          </a:xfrm>
          <a:prstGeom prst="rect">
            <a:avLst/>
          </a:prstGeom>
        </p:spPr>
        <p:txBody>
          <a:bodyPr vert="horz" wrap="square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669882" y="961398"/>
            <a:ext cx="10852237" cy="5388907"/>
          </a:xfrm>
          <a:prstGeom prst="rect">
            <a:avLst/>
          </a:prstGeom>
        </p:spPr>
        <p:txBody>
          <a:bodyPr vert="horz" wrap="square" lIns="90170" tIns="46990" rIns="90170" bIns="4699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21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2.xml"/><Relationship Id="rId4" Type="http://schemas.openxmlformats.org/officeDocument/2006/relationships/tags" Target="../tags/tag154.xml"/><Relationship Id="rId3" Type="http://schemas.openxmlformats.org/officeDocument/2006/relationships/tags" Target="../tags/tag153.xml"/><Relationship Id="rId2" Type="http://schemas.openxmlformats.org/officeDocument/2006/relationships/tags" Target="../tags/tag152.xml"/><Relationship Id="rId1" Type="http://schemas.openxmlformats.org/officeDocument/2006/relationships/tags" Target="../tags/tag151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161.xml"/><Relationship Id="rId8" Type="http://schemas.openxmlformats.org/officeDocument/2006/relationships/tags" Target="../tags/tag160.xml"/><Relationship Id="rId7" Type="http://schemas.openxmlformats.org/officeDocument/2006/relationships/tags" Target="../tags/tag159.xml"/><Relationship Id="rId6" Type="http://schemas.openxmlformats.org/officeDocument/2006/relationships/tags" Target="../tags/tag158.xml"/><Relationship Id="rId5" Type="http://schemas.openxmlformats.org/officeDocument/2006/relationships/tags" Target="../tags/tag157.xml"/><Relationship Id="rId4" Type="http://schemas.openxmlformats.org/officeDocument/2006/relationships/image" Target="../media/image3.png"/><Relationship Id="rId3" Type="http://schemas.openxmlformats.org/officeDocument/2006/relationships/tags" Target="../tags/tag156.xml"/><Relationship Id="rId2" Type="http://schemas.openxmlformats.org/officeDocument/2006/relationships/image" Target="../media/image2.png"/><Relationship Id="rId10" Type="http://schemas.openxmlformats.org/officeDocument/2006/relationships/slideLayout" Target="../slideLayouts/slideLayout18.xml"/><Relationship Id="rId1" Type="http://schemas.openxmlformats.org/officeDocument/2006/relationships/tags" Target="../tags/tag155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8.xml"/><Relationship Id="rId8" Type="http://schemas.openxmlformats.org/officeDocument/2006/relationships/tags" Target="../tags/tag166.xml"/><Relationship Id="rId7" Type="http://schemas.openxmlformats.org/officeDocument/2006/relationships/image" Target="../media/image5.png"/><Relationship Id="rId6" Type="http://schemas.openxmlformats.org/officeDocument/2006/relationships/tags" Target="../tags/tag165.xml"/><Relationship Id="rId5" Type="http://schemas.openxmlformats.org/officeDocument/2006/relationships/tags" Target="../tags/tag164.xml"/><Relationship Id="rId4" Type="http://schemas.openxmlformats.org/officeDocument/2006/relationships/image" Target="../media/image3.png"/><Relationship Id="rId3" Type="http://schemas.openxmlformats.org/officeDocument/2006/relationships/tags" Target="../tags/tag163.xml"/><Relationship Id="rId2" Type="http://schemas.openxmlformats.org/officeDocument/2006/relationships/image" Target="../media/image2.png"/><Relationship Id="rId1" Type="http://schemas.openxmlformats.org/officeDocument/2006/relationships/tags" Target="../tags/tag162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172.xml"/><Relationship Id="rId8" Type="http://schemas.openxmlformats.org/officeDocument/2006/relationships/image" Target="../media/image6.png"/><Relationship Id="rId7" Type="http://schemas.openxmlformats.org/officeDocument/2006/relationships/tags" Target="../tags/tag171.xml"/><Relationship Id="rId6" Type="http://schemas.openxmlformats.org/officeDocument/2006/relationships/tags" Target="../tags/tag170.xml"/><Relationship Id="rId5" Type="http://schemas.openxmlformats.org/officeDocument/2006/relationships/tags" Target="../tags/tag169.xml"/><Relationship Id="rId4" Type="http://schemas.openxmlformats.org/officeDocument/2006/relationships/image" Target="../media/image3.png"/><Relationship Id="rId3" Type="http://schemas.openxmlformats.org/officeDocument/2006/relationships/tags" Target="../tags/tag168.xml"/><Relationship Id="rId2" Type="http://schemas.openxmlformats.org/officeDocument/2006/relationships/image" Target="../media/image2.png"/><Relationship Id="rId10" Type="http://schemas.openxmlformats.org/officeDocument/2006/relationships/slideLayout" Target="../slideLayouts/slideLayout18.xml"/><Relationship Id="rId1" Type="http://schemas.openxmlformats.org/officeDocument/2006/relationships/tags" Target="../tags/tag16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7" Type="http://schemas.openxmlformats.org/officeDocument/2006/relationships/tags" Target="../tags/tag177.xml"/><Relationship Id="rId6" Type="http://schemas.openxmlformats.org/officeDocument/2006/relationships/tags" Target="../tags/tag176.xml"/><Relationship Id="rId5" Type="http://schemas.openxmlformats.org/officeDocument/2006/relationships/tags" Target="../tags/tag175.xml"/><Relationship Id="rId4" Type="http://schemas.openxmlformats.org/officeDocument/2006/relationships/image" Target="../media/image3.png"/><Relationship Id="rId3" Type="http://schemas.openxmlformats.org/officeDocument/2006/relationships/tags" Target="../tags/tag174.xml"/><Relationship Id="rId2" Type="http://schemas.openxmlformats.org/officeDocument/2006/relationships/image" Target="../media/image2.png"/><Relationship Id="rId1" Type="http://schemas.openxmlformats.org/officeDocument/2006/relationships/tags" Target="../tags/tag173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8.xml"/><Relationship Id="rId3" Type="http://schemas.openxmlformats.org/officeDocument/2006/relationships/tags" Target="../tags/tag179.xml"/><Relationship Id="rId2" Type="http://schemas.openxmlformats.org/officeDocument/2006/relationships/image" Target="../media/image7.png"/><Relationship Id="rId1" Type="http://schemas.openxmlformats.org/officeDocument/2006/relationships/tags" Target="../tags/tag178.xml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8.xml"/><Relationship Id="rId3" Type="http://schemas.openxmlformats.org/officeDocument/2006/relationships/tags" Target="../tags/tag181.xml"/><Relationship Id="rId2" Type="http://schemas.openxmlformats.org/officeDocument/2006/relationships/image" Target="../media/image8.png"/><Relationship Id="rId1" Type="http://schemas.openxmlformats.org/officeDocument/2006/relationships/tags" Target="../tags/tag180.xml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8.xml"/><Relationship Id="rId3" Type="http://schemas.openxmlformats.org/officeDocument/2006/relationships/tags" Target="../tags/tag183.xml"/><Relationship Id="rId2" Type="http://schemas.openxmlformats.org/officeDocument/2006/relationships/image" Target="../media/image9.png"/><Relationship Id="rId1" Type="http://schemas.openxmlformats.org/officeDocument/2006/relationships/tags" Target="../tags/tag18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矩形 5"/>
          <p:cNvSpPr/>
          <p:nvPr>
            <p:custDataLst>
              <p:tags r:id="rId1"/>
            </p:custDataLst>
          </p:nvPr>
        </p:nvSpPr>
        <p:spPr>
          <a:xfrm>
            <a:off x="1219210" y="2327436"/>
            <a:ext cx="2209939" cy="630864"/>
          </a:xfrm>
          <a:prstGeom prst="rect">
            <a:avLst/>
          </a:prstGeom>
          <a:solidFill>
            <a:schemeClr val="accent1"/>
          </a:solidFill>
        </p:spPr>
        <p:txBody>
          <a:bodyPr wrap="square" lIns="0" tIns="0" rIns="0" bIns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dist"/>
            <a:endParaRPr lang="en-US" altLang="zh-CN" sz="3200" b="1" dirty="0">
              <a:solidFill>
                <a:schemeClr val="lt1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8" name="标题 7"/>
          <p:cNvSpPr/>
          <p:nvPr>
            <p:ph type="ctrTitle" idx="2"/>
            <p:custDataLst>
              <p:tags r:id="rId2"/>
            </p:custDataLst>
          </p:nvPr>
        </p:nvSpPr>
        <p:spPr>
          <a:xfrm>
            <a:off x="1219210" y="3077419"/>
            <a:ext cx="4826038" cy="750569"/>
          </a:xfrm>
        </p:spPr>
        <p:txBody>
          <a:bodyPr>
            <a:normAutofit fontScale="90000"/>
          </a:bodyPr>
          <a:p>
            <a:r>
              <a:rPr lang="zh-CN" altLang="en-US">
                <a:solidFill>
                  <a:schemeClr val="accent1"/>
                </a:solidFill>
                <a:latin typeface="Arial" panose="020B0604020202020204" pitchFamily="34" charset="0"/>
                <a:ea typeface="汉仪旗黑-85S" panose="00020600040101010101" charset="-122"/>
              </a:rPr>
              <a:t>第</a:t>
            </a:r>
            <a:r>
              <a:rPr lang="zh-CN" altLang="en-US">
                <a:solidFill>
                  <a:schemeClr val="accent1"/>
                </a:solidFill>
                <a:latin typeface="Arial" panose="020B0604020202020204" pitchFamily="34" charset="0"/>
                <a:ea typeface="汉仪旗黑-85S" panose="00020600040101010101" charset="-122"/>
              </a:rPr>
              <a:t>三节</a:t>
            </a:r>
            <a:endParaRPr lang="zh-CN" altLang="en-US">
              <a:solidFill>
                <a:schemeClr val="accent1"/>
              </a:solidFill>
              <a:latin typeface="Arial" panose="020B0604020202020204" pitchFamily="34" charset="0"/>
              <a:ea typeface="汉仪旗黑-85S" panose="00020600040101010101" charset="-122"/>
            </a:endParaRPr>
          </a:p>
        </p:txBody>
      </p:sp>
      <p:sp>
        <p:nvSpPr>
          <p:cNvPr id="7" name="文本框 5"/>
          <p:cNvSpPr txBox="1"/>
          <p:nvPr>
            <p:custDataLst>
              <p:tags r:id="rId3"/>
            </p:custDataLst>
          </p:nvPr>
        </p:nvSpPr>
        <p:spPr>
          <a:xfrm>
            <a:off x="1315712" y="2362116"/>
            <a:ext cx="2016936" cy="561503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>
              <a:lnSpc>
                <a:spcPct val="100000"/>
              </a:lnSpc>
            </a:pPr>
            <a:r>
              <a:rPr lang="en-US" altLang="zh-CN" sz="2800" b="1" spc="200" dirty="0">
                <a:solidFill>
                  <a:schemeClr val="lt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2020</a:t>
            </a:r>
            <a:endParaRPr lang="en-US" altLang="zh-CN" sz="2800" b="1" spc="200" dirty="0">
              <a:solidFill>
                <a:schemeClr val="lt1"/>
              </a:solidFill>
              <a:uFillTx/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7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7910"/>
            <a:ext cx="720090" cy="72009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6132531"/>
            <a:ext cx="720090" cy="720090"/>
          </a:xfrm>
          <a:prstGeom prst="rect">
            <a:avLst/>
          </a:prstGeom>
        </p:spPr>
      </p:pic>
      <p:sp>
        <p:nvSpPr>
          <p:cNvPr id="3" name="内容占位符 2"/>
          <p:cNvSpPr>
            <a:spLocks noGrp="1"/>
          </p:cNvSpPr>
          <p:nvPr>
            <p:ph idx="4294967295"/>
            <p:custDataLst>
              <p:tags r:id="rId5"/>
            </p:custDataLst>
          </p:nvPr>
        </p:nvSpPr>
        <p:spPr>
          <a:xfrm>
            <a:off x="1014095" y="898525"/>
            <a:ext cx="10968990" cy="2682240"/>
          </a:xfrm>
        </p:spPr>
        <p:txBody>
          <a:bodyPr/>
          <a:p>
            <a:pPr marL="0" indent="0">
              <a:buNone/>
            </a:pPr>
            <a:r>
              <a:rPr lang="en-US" altLang="zh-CN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if</a:t>
            </a:r>
            <a:r>
              <a:rPr lang="zh-CN" altLang="en-US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（判断条件）</a:t>
            </a:r>
            <a:r>
              <a:rPr lang="en-US" altLang="zh-CN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{</a:t>
            </a:r>
            <a:endParaRPr lang="en-US" altLang="zh-CN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457200">
              <a:buNone/>
            </a:pPr>
            <a:r>
              <a:rPr lang="zh-CN" altLang="en-US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被执行的语句</a:t>
            </a:r>
            <a:r>
              <a:rPr lang="en-US" altLang="zh-CN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;</a:t>
            </a:r>
            <a:endParaRPr lang="en-US" altLang="zh-CN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>
              <a:buNone/>
            </a:pPr>
            <a:r>
              <a:rPr lang="en-US" altLang="zh-CN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}else{</a:t>
            </a:r>
            <a:endParaRPr lang="en-US" altLang="zh-CN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457200">
              <a:buNone/>
            </a:pPr>
            <a:r>
              <a:rPr lang="zh-CN" altLang="en-US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被执行的语句</a:t>
            </a:r>
            <a:r>
              <a:rPr lang="en-US" altLang="zh-CN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;</a:t>
            </a:r>
            <a:endParaRPr lang="en-US" altLang="zh-CN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>
              <a:buNone/>
            </a:pPr>
            <a:r>
              <a:rPr lang="en-US" altLang="zh-CN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}</a:t>
            </a:r>
            <a:endParaRPr lang="en-US" altLang="zh-CN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标题 1"/>
          <p:cNvSpPr>
            <a:spLocks noGrp="1"/>
          </p:cNvSpPr>
          <p:nvPr>
            <p:custDataLst>
              <p:tags r:id="rId6"/>
            </p:custDataLst>
          </p:nvPr>
        </p:nvSpPr>
        <p:spPr>
          <a:xfrm>
            <a:off x="608400" y="3291910"/>
            <a:ext cx="10969200" cy="705600"/>
          </a:xfrm>
          <a:prstGeom prst="rect">
            <a:avLst/>
          </a:prstGeom>
        </p:spPr>
        <p:txBody>
          <a:bodyPr vert="horz" lIns="90000" tIns="46800" rIns="90000" bIns="46800" rtlCol="0" anchor="ctr" anchorCtr="0">
            <a:normAutofit/>
          </a:bodyPr>
          <a:lstStyle>
            <a:lvl1pPr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600" b="1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1.2</a:t>
            </a:r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多分支判断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内容占位符 2"/>
          <p:cNvSpPr>
            <a:spLocks noGrp="1"/>
          </p:cNvSpPr>
          <p:nvPr>
            <p:custDataLst>
              <p:tags r:id="rId7"/>
            </p:custDataLst>
          </p:nvPr>
        </p:nvSpPr>
        <p:spPr>
          <a:xfrm>
            <a:off x="1014095" y="3997325"/>
            <a:ext cx="7350760" cy="370205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●"/>
              <a:defRPr sz="18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CN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if</a:t>
            </a:r>
            <a:r>
              <a:rPr lang="zh-CN" altLang="en-US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（判断条件）</a:t>
            </a:r>
            <a:r>
              <a:rPr lang="en-US" altLang="zh-CN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{</a:t>
            </a:r>
            <a:endParaRPr lang="en-US" altLang="zh-CN">
              <a:solidFill>
                <a:schemeClr val="dk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457200">
              <a:buNone/>
            </a:pPr>
            <a:r>
              <a:rPr lang="zh-CN" altLang="en-US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被执行的语句</a:t>
            </a:r>
            <a:r>
              <a:rPr lang="en-US" altLang="zh-CN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;</a:t>
            </a:r>
            <a:endParaRPr lang="en-US" altLang="zh-CN">
              <a:solidFill>
                <a:schemeClr val="dk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>
              <a:buNone/>
            </a:pPr>
            <a:r>
              <a:rPr lang="en-US" altLang="zh-CN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}else if(</a:t>
            </a:r>
            <a:r>
              <a:rPr lang="zh-CN" altLang="en-US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判断条件</a:t>
            </a:r>
            <a:r>
              <a:rPr lang="en-US" altLang="zh-CN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){</a:t>
            </a:r>
            <a:endParaRPr lang="en-US" altLang="zh-CN">
              <a:solidFill>
                <a:schemeClr val="dk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457200">
              <a:buNone/>
            </a:pPr>
            <a:r>
              <a:rPr lang="zh-CN" altLang="en-US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被执行的语句</a:t>
            </a:r>
            <a:r>
              <a:rPr lang="en-US" altLang="zh-CN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;</a:t>
            </a:r>
            <a:endParaRPr lang="en-US" altLang="zh-CN">
              <a:solidFill>
                <a:schemeClr val="dk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>
              <a:buNone/>
            </a:pPr>
            <a:r>
              <a:rPr lang="en-US" altLang="zh-CN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}...</a:t>
            </a:r>
            <a:endParaRPr lang="en-US" altLang="zh-CN">
              <a:solidFill>
                <a:schemeClr val="dk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>
              <a:buNone/>
            </a:pPr>
            <a:r>
              <a:rPr lang="en-US" altLang="zh-CN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else{</a:t>
            </a:r>
            <a:r>
              <a:rPr lang="zh-CN" altLang="en-US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被执行的语句</a:t>
            </a:r>
            <a:r>
              <a:rPr lang="en-US" altLang="zh-CN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;}</a:t>
            </a:r>
            <a:endParaRPr lang="en-US" altLang="zh-CN">
              <a:solidFill>
                <a:schemeClr val="dk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custDataLst>
              <p:tags r:id="rId8"/>
            </p:custDataLst>
          </p:nvPr>
        </p:nvSpPr>
        <p:spPr>
          <a:xfrm>
            <a:off x="608400" y="263595"/>
            <a:ext cx="10969200" cy="705600"/>
          </a:xfrm>
          <a:prstGeom prst="rect">
            <a:avLst/>
          </a:prstGeom>
        </p:spPr>
        <p:txBody>
          <a:bodyPr vert="horz" lIns="90000" tIns="46800" rIns="90000" bIns="46800" rtlCol="0" anchor="ctr" anchorCtr="0">
            <a:normAutofit/>
          </a:bodyPr>
          <a:lstStyle>
            <a:lvl1pPr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600" b="1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1.1 if</a:t>
            </a:r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判断语句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  <p:custDataLst>
      <p:tags r:id="rId9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7910"/>
            <a:ext cx="720090" cy="72009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6132531"/>
            <a:ext cx="720090" cy="720090"/>
          </a:xfrm>
          <a:prstGeom prst="rect">
            <a:avLst/>
          </a:prstGeom>
        </p:spPr>
      </p:pic>
      <p:sp>
        <p:nvSpPr>
          <p:cNvPr id="4" name="标题 1"/>
          <p:cNvSpPr>
            <a:spLocks noGrp="1"/>
          </p:cNvSpPr>
          <p:nvPr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000" tIns="46800" rIns="90000" bIns="46800" rtlCol="0" anchor="ctr" anchorCtr="0">
            <a:normAutofit/>
          </a:bodyPr>
          <a:lstStyle>
            <a:lvl1pPr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600" b="1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判断语句</a:t>
            </a:r>
            <a:r>
              <a:rPr lang="en-US" altLang="zh-CN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--</a:t>
            </a:r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流程图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" name="内容占位符 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2623820" y="1823720"/>
            <a:ext cx="6753225" cy="3981450"/>
          </a:xfrm>
          <a:prstGeom prst="rect">
            <a:avLst/>
          </a:prstGeom>
        </p:spPr>
      </p:pic>
    </p:spTree>
    <p:custDataLst>
      <p:tags r:id="rId8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7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7910"/>
            <a:ext cx="720090" cy="72009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6132531"/>
            <a:ext cx="720090" cy="720090"/>
          </a:xfrm>
          <a:prstGeom prst="rect">
            <a:avLst/>
          </a:prstGeom>
        </p:spPr>
      </p:pic>
      <p:sp>
        <p:nvSpPr>
          <p:cNvPr id="4" name="标题 1"/>
          <p:cNvSpPr>
            <a:spLocks noGrp="1"/>
          </p:cNvSpPr>
          <p:nvPr>
            <p:custDataLst>
              <p:tags r:id="rId5"/>
            </p:custDataLst>
          </p:nvPr>
        </p:nvSpPr>
        <p:spPr>
          <a:xfrm>
            <a:off x="735400" y="735400"/>
            <a:ext cx="10969200" cy="705600"/>
          </a:xfrm>
          <a:prstGeom prst="rect">
            <a:avLst/>
          </a:prstGeom>
        </p:spPr>
        <p:txBody>
          <a:bodyPr vert="horz" lIns="90000" tIns="46800" rIns="90000" bIns="46800" rtlCol="0" anchor="ctr" anchorCtr="0">
            <a:normAutofit/>
          </a:bodyPr>
          <a:lstStyle>
            <a:lvl1pPr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600" b="1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2.switch case</a:t>
            </a:r>
            <a:endParaRPr lang="en-US" altLang="zh-CN">
              <a:solidFill>
                <a:schemeClr val="dk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内容占位符 2"/>
          <p:cNvSpPr>
            <a:spLocks noGrp="1"/>
          </p:cNvSpPr>
          <p:nvPr>
            <p:custDataLst>
              <p:tags r:id="rId6"/>
            </p:custDataLst>
          </p:nvPr>
        </p:nvSpPr>
        <p:spPr>
          <a:xfrm>
            <a:off x="608400" y="1826315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 fontScale="45000"/>
          </a:bodyPr>
          <a:lstStyle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●"/>
              <a:defRPr sz="18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CN" sz="2400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1) switch 后面括号内的“表达式”必须是整数类型。也就是说可以是 int 型变量、char 型变量，也可以直接是整数或字符常量，哪怕是负数都可以。但绝对不可以是实数，float 型变量、double 型变量、小数常量通通不行，全部都是语法错误。</a:t>
            </a:r>
            <a:endParaRPr lang="en-US" altLang="zh-CN" sz="2400">
              <a:solidFill>
                <a:schemeClr val="dk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>
              <a:buNone/>
            </a:pPr>
            <a:r>
              <a:rPr lang="en-US" altLang="zh-CN" sz="2400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2) switch 下的 case 和 default 必须用一对大括号{}括起来。</a:t>
            </a:r>
            <a:endParaRPr lang="en-US" altLang="zh-CN" sz="2400">
              <a:solidFill>
                <a:schemeClr val="dk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>
              <a:buNone/>
            </a:pPr>
            <a:r>
              <a:rPr lang="en-US" altLang="zh-CN" sz="2400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3) 当switch后面括号内“表达式”的值与某个case后面的“常量表达式”的值相等时，就执行此case后面的语句。执行完一个case后面的语句后，流程控制转移到下一个case继续执行。如果你只想执行这一个case语句，不想执行其他case，那么就需要在这个case语句后面加上break，跳出switch语句。</a:t>
            </a:r>
            <a:endParaRPr lang="en-US" altLang="zh-CN" sz="2400">
              <a:solidFill>
                <a:schemeClr val="dk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>
              <a:buNone/>
            </a:pPr>
            <a:r>
              <a:rPr lang="en-US" altLang="zh-CN" sz="2400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再重申一下：switch是“选择”语句，不是“循环”语句。很多新手看到break就以为是循环语句，因为break一般给我们的印象都是跳出“循环”，但break还有一个用法，就是跳出switch。</a:t>
            </a:r>
            <a:endParaRPr lang="en-US" altLang="zh-CN" sz="2400">
              <a:solidFill>
                <a:schemeClr val="dk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>
              <a:buNone/>
            </a:pPr>
            <a:r>
              <a:rPr lang="en-US" altLang="zh-CN" sz="2400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4) 若所有的 case 中的常量表达式的值都没有与 switch 后面括号内“表达式”的值相等的，就执行 default 后面的语句，default 是“默认”的意思。如果 default 是最后一条语句的话，那么其后就可以不加 break，因为既然已经是最后一句了，则执行完后自然就退出 switch 了。</a:t>
            </a:r>
            <a:endParaRPr lang="en-US" altLang="zh-CN" sz="2400">
              <a:solidFill>
                <a:schemeClr val="dk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>
              <a:buNone/>
            </a:pPr>
            <a:r>
              <a:rPr lang="en-US" altLang="zh-CN" sz="2400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5) 每个 case 后面“常量表达式”的值必须互不相同，否则就会出现互相矛盾的现象，而且这样写造成语法错误。</a:t>
            </a:r>
            <a:endParaRPr lang="en-US" altLang="zh-CN" sz="2400">
              <a:solidFill>
                <a:schemeClr val="dk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>
              <a:buNone/>
            </a:pPr>
            <a:r>
              <a:rPr lang="en-US" altLang="zh-CN" sz="2400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6) “case常量表达式”只是起语句标号的作用，并不是在该处进行判断。在执行 switch 语句时，根据 switch 后面表达式的值找到匹配的入口标号，就从此标号开始执行下去，不再进行判断。</a:t>
            </a:r>
            <a:endParaRPr lang="en-US" altLang="zh-CN" sz="2400">
              <a:solidFill>
                <a:schemeClr val="dk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>
              <a:buNone/>
            </a:pPr>
            <a:r>
              <a:rPr lang="en-US" altLang="zh-CN" sz="2400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7) 各个 case 和 default 的出现次序不影响执行结果。但从阅读的角度最好是按字母或数字的顺序写。</a:t>
            </a:r>
            <a:endParaRPr lang="en-US" altLang="zh-CN" sz="2400">
              <a:solidFill>
                <a:schemeClr val="dk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>
              <a:buNone/>
            </a:pPr>
            <a:r>
              <a:rPr lang="en-US" altLang="zh-CN" sz="2400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8) 当然你也可以不要 default 语句，就跟 if…else 最后不要 else 语句一样。但最好是加上，后面可以什么都不写。这样可以避免别人误以为你忘了进行 default 处理，而且可以提醒别人 switc</a:t>
            </a:r>
            <a:r>
              <a:rPr lang="en-US" altLang="zh-CN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h 到此结束了。</a:t>
            </a:r>
            <a:endParaRPr lang="en-US" altLang="zh-CN">
              <a:solidFill>
                <a:schemeClr val="dk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>
              <a:buNone/>
            </a:pPr>
            <a:r>
              <a:rPr lang="en-US" altLang="zh-CN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但是需要注意的是，default 后面可以什么都不写，但是后面的冒号和分号千万不能省略，省略了就是语法错误。很多新手在这个地方很容易出错，要么忘了分号，要么忘了冒号，所以要注意！</a:t>
            </a:r>
            <a:endParaRPr lang="en-US" altLang="zh-CN">
              <a:solidFill>
                <a:schemeClr val="dk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4785995" y="151765"/>
            <a:ext cx="2619375" cy="1674495"/>
          </a:xfrm>
          <a:prstGeom prst="rect">
            <a:avLst/>
          </a:prstGeom>
        </p:spPr>
      </p:pic>
    </p:spTree>
    <p:custDataLst>
      <p:tags r:id="rId9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7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7910"/>
            <a:ext cx="720090" cy="72009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6132531"/>
            <a:ext cx="720090" cy="720090"/>
          </a:xfrm>
          <a:prstGeom prst="rect">
            <a:avLst/>
          </a:prstGeom>
        </p:spPr>
      </p:pic>
      <p:sp>
        <p:nvSpPr>
          <p:cNvPr id="3" name="内容占位符 2"/>
          <p:cNvSpPr>
            <a:spLocks noGrp="1"/>
          </p:cNvSpPr>
          <p:nvPr>
            <p:ph idx="4294967295"/>
            <p:custDataLst>
              <p:tags r:id="rId5"/>
            </p:custDataLst>
          </p:nvPr>
        </p:nvSpPr>
        <p:spPr>
          <a:xfrm>
            <a:off x="608400" y="1490400"/>
            <a:ext cx="10969200" cy="4759200"/>
          </a:xfrm>
        </p:spPr>
        <p:txBody>
          <a:bodyPr/>
          <a:p>
            <a:r>
              <a:rPr lang="en-US" altLang="zh-CN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1.</a:t>
            </a:r>
            <a:r>
              <a:rPr lang="zh-CN" altLang="en-US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计算邮资：根据邮件质量和用户是否加急计算。计算规则：质量在</a:t>
            </a:r>
            <a:r>
              <a:rPr lang="en-US" altLang="zh-CN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</a:t>
            </a:r>
            <a:r>
              <a:rPr lang="zh-CN" altLang="en-US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千克以内（含），基本费</a:t>
            </a:r>
            <a:r>
              <a:rPr lang="en-US" altLang="zh-CN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7</a:t>
            </a:r>
            <a:r>
              <a:rPr lang="zh-CN" altLang="en-US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元，超过</a:t>
            </a:r>
            <a:r>
              <a:rPr lang="en-US" altLang="zh-CN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</a:t>
            </a:r>
            <a:r>
              <a:rPr lang="zh-CN" altLang="en-US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千克的部分，每</a:t>
            </a:r>
            <a:r>
              <a:rPr lang="en-US" altLang="zh-CN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</a:t>
            </a:r>
            <a:r>
              <a:rPr lang="zh-CN" altLang="en-US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千克收费</a:t>
            </a:r>
            <a:r>
              <a:rPr lang="en-US" altLang="zh-CN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</a:t>
            </a:r>
            <a:r>
              <a:rPr lang="zh-CN" altLang="en-US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元，不足</a:t>
            </a:r>
            <a:r>
              <a:rPr lang="en-US" altLang="zh-CN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</a:t>
            </a:r>
            <a:r>
              <a:rPr lang="zh-CN" altLang="en-US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千克的按</a:t>
            </a:r>
            <a:r>
              <a:rPr lang="en-US" altLang="zh-CN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</a:t>
            </a:r>
            <a:r>
              <a:rPr lang="zh-CN" altLang="en-US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千克计算。如果用户需要加急，那么多收</a:t>
            </a:r>
            <a:r>
              <a:rPr lang="en-US" altLang="zh-CN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5</a:t>
            </a:r>
            <a:r>
              <a:rPr lang="zh-CN" altLang="en-US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元。</a:t>
            </a:r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输入：输入两个数字，分别表示质量（单位为千克）和是否加急。</a:t>
            </a:r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r>
              <a:rPr lang="zh-CN" altLang="en-US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如果字符是</a:t>
            </a:r>
            <a:r>
              <a:rPr lang="en-US" altLang="zh-CN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y</a:t>
            </a:r>
            <a:r>
              <a:rPr lang="zh-CN" altLang="en-US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，说明加急；如果是</a:t>
            </a:r>
            <a:r>
              <a:rPr lang="en-US" altLang="zh-CN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n</a:t>
            </a:r>
            <a:r>
              <a:rPr lang="zh-CN" altLang="en-US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说明不加急。</a:t>
            </a:r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en-US" altLang="zh-CN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2.</a:t>
            </a:r>
            <a:r>
              <a:rPr lang="zh-CN" altLang="en-US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给定一个数，判断其是奇数还是偶数。</a:t>
            </a:r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输入：输入一个整数类型数据。</a:t>
            </a:r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输出：要求奇数则输出</a:t>
            </a:r>
            <a:r>
              <a:rPr lang="en-US" altLang="zh-CN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odd</a:t>
            </a:r>
            <a:r>
              <a:rPr lang="zh-CN" altLang="en-US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，偶数输出</a:t>
            </a:r>
            <a:r>
              <a:rPr lang="en-US" altLang="zh-CN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even</a:t>
            </a:r>
            <a:r>
              <a:rPr lang="zh-CN" altLang="en-US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000" tIns="46800" rIns="90000" bIns="46800" rtlCol="0" anchor="ctr" anchorCtr="0">
            <a:normAutofit/>
          </a:bodyPr>
          <a:lstStyle>
            <a:lvl1pPr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600" b="1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练习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custDataLst>
      <p:tags r:id="rId7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-2147482623" name="图片 2" descr="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2284095" y="225425"/>
            <a:ext cx="5280025" cy="6632575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3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-2147482595" name="图片 4" descr="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290320" y="529590"/>
            <a:ext cx="9518650" cy="5342255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-2147482592" name="图片 7" descr="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2191385" y="687705"/>
            <a:ext cx="7185025" cy="5563235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176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u"/>
  <p:tag name="KSO_WM_UNIT_TYPE" val="i"/>
  <p:tag name="KSO_WM_UNIT_INDEX" val="1"/>
  <p:tag name="KSO_WM_UNIT_ID" val="chip20204973_1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df"/>
  <p:tag name="KSO_WM_UNIT_DEC_AREA_ID" val="4157f54729674201992a33d29c3da756"/>
  <p:tag name="KSO_WM_UNIT_DECORATE_INFO" val=""/>
  <p:tag name="KSO_WM_UNIT_SM_LIMIT_TYPE" val=""/>
  <p:tag name="KSO_WM_CHIP_FILLAREA_FILL_RULE" val="{&quot;fill_align&quot;:&quot;cm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31ddf680ce8a4e1a90a5733e062f8c77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内容"/>
  <p:tag name="KSO_WM_UNIT_NOCLEAR" val="0"/>
  <p:tag name="KSO_WM_UNIT_VALUE" val="1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04973_1*b*1"/>
  <p:tag name="KSO_WM_TEMPLATE_CATEGORY" val="custom"/>
  <p:tag name="KSO_WM_TEMPLATE_INDEX" val="20204973"/>
  <p:tag name="KSO_WM_UNIT_LAYERLEVEL" val="1"/>
  <p:tag name="KSO_WM_TAG_VERSION" val="1.0"/>
  <p:tag name="KSO_WM_BEAUTIFY_FLAG" val="#wm#"/>
  <p:tag name="KSO_WM_UNIT_DEFAULT_FONT" val="18;24;2"/>
  <p:tag name="KSO_WM_UNIT_BLOCK" val="0"/>
  <p:tag name="KSO_WM_UNIT_DEC_AREA_ID" val="3236c23593f0412994a49a440d96ce5c"/>
  <p:tag name="KSO_WM_CHIP_GROUPID" val="5ebd0b730ac41c4a0a525433"/>
  <p:tag name="KSO_WM_CHIP_XID" val="5ebd0b730ac41c4a0a525434"/>
  <p:tag name="KSO_WM_CHIP_FILLAREA_FILL_RULE" val="{&quot;fill_align&quot;:&quot;cm&quot;,&quot;fill_mode&quot;:&quot;adaptive&quot;,&quot;sacle_strategy&quot;:&quot;smart&quot;}"/>
  <p:tag name="KSO_WM_ASSEMBLE_CHIP_INDEX" val="dd0cc65ef28b44a2b8833041b5b639fa"/>
  <p:tag name="KSO_WM_UNIT_TEXT_FILL_FORE_SCHEMECOLOR_INDEX_BRIGHTNESS" val="0.35"/>
  <p:tag name="KSO_WM_UNIT_TEXT_FILL_FORE_SCHEMECOLOR_INDEX" val="13"/>
  <p:tag name="KSO_WM_UNIT_TEXT_FILL_TYPE" val="1"/>
  <p:tag name="KSO_WM_TEMPLATE_ASSEMBLE_XID" val="5fa2106058547e52881e3929"/>
  <p:tag name="KSO_WM_TEMPLATE_ASSEMBLE_GROUPID" val="5fa11d2ca8fc48be808123de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编辑标题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4973_1*a*1"/>
  <p:tag name="KSO_WM_TEMPLATE_CATEGORY" val="custom"/>
  <p:tag name="KSO_WM_TEMPLATE_INDEX" val="20204973"/>
  <p:tag name="KSO_WM_UNIT_LAYERLEVEL" val="1"/>
  <p:tag name="KSO_WM_TAG_VERSION" val="1.0"/>
  <p:tag name="KSO_WM_BEAUTIFY_FLAG" val="#wm#"/>
  <p:tag name="KSO_WM_UNIT_DEFAULT_FONT" val="48;56;4"/>
  <p:tag name="KSO_WM_UNIT_BLOCK" val="0"/>
  <p:tag name="KSO_WM_UNIT_DEC_AREA_ID" val="485f20aac988428f836315e03a1a4d60"/>
  <p:tag name="KSO_WM_CHIP_GROUPID" val="5ebd0b730ac41c4a0a525433"/>
  <p:tag name="KSO_WM_CHIP_XID" val="5ebd0b730ac41c4a0a525434"/>
  <p:tag name="KSO_WM_CHIP_FILLAREA_FILL_RULE" val="{&quot;fill_align&quot;:&quot;cm&quot;,&quot;fill_mode&quot;:&quot;adaptive&quot;,&quot;sacle_strategy&quot;:&quot;smart&quot;}"/>
  <p:tag name="KSO_WM_ASSEMBLE_CHIP_INDEX" val="dd0cc65ef28b44a2b8833041b5b639fa"/>
  <p:tag name="KSO_WM_UNIT_TEXT_FILL_FORE_SCHEMECOLOR_INDEX_BRIGHTNESS" val="0.15"/>
  <p:tag name="KSO_WM_UNIT_TEXT_FILL_FORE_SCHEMECOLOR_INDEX" val="13"/>
  <p:tag name="KSO_WM_UNIT_TEXT_FILL_TYPE" val="1"/>
  <p:tag name="KSO_WM_TEMPLATE_ASSEMBLE_XID" val="5fa2106058547e52881e3929"/>
  <p:tag name="KSO_WM_TEMPLATE_ASSEMBLE_GROUPID" val="5fa11d2ca8fc48be808123de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3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1"/>
  <p:tag name="KSO_WM_UNIT_DEC_AREA_ID" val="ac1c93fa291c4f319fe9d0a4c4e4ac29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e6a72c9f0c343bf9923882b74fd15fc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4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2"/>
  <p:tag name="KSO_WM_UNIT_DEC_AREA_ID" val="853aab84e3e04b5ebd35bdc677676bcc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57ab1f565774b71865554226ab1fd70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2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0"/>
  <p:tag name="KSO_WM_UNIT_DEC_AREA_ID" val="17ca7246ff8547bbbbdc7108b8a68452"/>
  <p:tag name="KSO_WM_UNIT_DECORATE_INFO" val=""/>
  <p:tag name="KSO_WM_UNIT_SM_LIMIT_TYPE" val=""/>
  <p:tag name="KSO_WM_CHIP_FILLAREA_FILL_RULE" val="{&quot;fill_align&quot;:&quot;lm&quot;,&quot;fill_effect&quot;:[],&quot;fill_mode&quot;:&quot;adaptive&quot;,&quot;sacle_strategy&quot;:&quot;stretch&quot;}"/>
  <p:tag name="KSO_WM_ASSEMBLE_CHIP_INDEX" val="949e0205fef1478f9ac4326aaf5f5790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3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1"/>
  <p:tag name="KSO_WM_UNIT_DEC_AREA_ID" val="19efa605aeaf434c9d979c40b437b567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31c9e7462d3a40e3b9b226d5d14c4675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4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2"/>
  <p:tag name="KSO_WM_UNIT_DEC_AREA_ID" val="a9c86af60f604e649374aa0f7500e8da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b007d8cd83c949ed82e07cde858ef8bd"/>
</p:tagLst>
</file>

<file path=ppt/tags/tag7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04973_1*b*1"/>
  <p:tag name="KSO_WM_TEMPLATE_CATEGORY" val="custom"/>
  <p:tag name="KSO_WM_TEMPLATE_INDEX" val="20204973"/>
  <p:tag name="KSO_WM_UNIT_LAYERLEVEL" val="1"/>
  <p:tag name="KSO_WM_TAG_VERSION" val="1.0"/>
  <p:tag name="KSO_WM_BEAUTIFY_FLAG" val="#wm#"/>
  <p:tag name="KSO_WM_UNIT_PRESET_TEXT" val="单击此处添加副标题内容"/>
  <p:tag name="KSO_WM_UNIT_DEFAULT_FONT" val="14;18;2"/>
  <p:tag name="KSO_WM_UNIT_BLOCK" val="0"/>
  <p:tag name="KSO_WM_UNIT_DEC_AREA_ID" val="df2c97f841a4440f84884784a6aad4e1"/>
  <p:tag name="KSO_WM_CHIP_GROUPID" val="5ebe40d00ac41c4a0a525616"/>
  <p:tag name="KSO_WM_CHIP_XID" val="5ebe40d00ac41c4a0a525617"/>
  <p:tag name="KSO_WM_CHIP_FILLAREA_FILL_RULE" val="{&quot;fill_align&quot;:&quot;cm&quot;,&quot;fill_mode&quot;:&quot;adaptive&quot;,&quot;sacle_strategy&quot;:&quot;smart&quot;}"/>
  <p:tag name="KSO_WM_ASSEMBLE_CHIP_INDEX" val="b226c1057b664353acbb9b64b4788395"/>
  <p:tag name="KSO_WM_UNIT_TEXT_FILL_FORE_SCHEMECOLOR_INDEX_BRIGHTNESS" val="0.35"/>
  <p:tag name="KSO_WM_UNIT_TEXT_FILL_FORE_SCHEMECOLOR_INDEX" val="13"/>
  <p:tag name="KSO_WM_UNIT_TEXT_FILL_TYPE" val="1"/>
  <p:tag name="KSO_WM_TEMPLATE_ASSEMBLE_XID" val="5fa2106058547e52881e3917"/>
  <p:tag name="KSO_WM_TEMPLATE_ASSEMBLE_GROUPID" val="5fa11d2ca8fc48be808123de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4973_1*a*1"/>
  <p:tag name="KSO_WM_TEMPLATE_CATEGORY" val="custom"/>
  <p:tag name="KSO_WM_TEMPLATE_INDEX" val="20204973"/>
  <p:tag name="KSO_WM_UNIT_LAYERLEVEL" val="1"/>
  <p:tag name="KSO_WM_TAG_VERSION" val="1.0"/>
  <p:tag name="KSO_WM_BEAUTIFY_FLAG" val="#wm#"/>
  <p:tag name="KSO_WM_UNIT_PRESET_TEXT" val="单击添加大标题"/>
  <p:tag name="KSO_WM_UNIT_DEFAULT_FONT" val="40;56;4"/>
  <p:tag name="KSO_WM_UNIT_BLOCK" val="0"/>
  <p:tag name="KSO_WM_UNIT_DEC_AREA_ID" val="4883360ea5b24f8fad64debb6a1b8bb8"/>
  <p:tag name="KSO_WM_CHIP_GROUPID" val="5ebe40d00ac41c4a0a525616"/>
  <p:tag name="KSO_WM_CHIP_XID" val="5ebe40d00ac41c4a0a525617"/>
  <p:tag name="KSO_WM_CHIP_FILLAREA_FILL_RULE" val="{&quot;fill_align&quot;:&quot;cm&quot;,&quot;fill_mode&quot;:&quot;adaptive&quot;,&quot;sacle_strategy&quot;:&quot;smart&quot;}"/>
  <p:tag name="KSO_WM_ASSEMBLE_CHIP_INDEX" val="b226c1057b664353acbb9b64b4788395"/>
  <p:tag name="KSO_WM_UNIT_TEXT_FILL_FORE_SCHEMECOLOR_INDEX_BRIGHTNESS" val="0.15"/>
  <p:tag name="KSO_WM_UNIT_TEXT_FILL_FORE_SCHEMECOLOR_INDEX" val="13"/>
  <p:tag name="KSO_WM_UNIT_TEXT_FILL_TYPE" val="1"/>
  <p:tag name="KSO_WM_TEMPLATE_ASSEMBLE_XID" val="5fa2106058547e52881e3917"/>
  <p:tag name="KSO_WM_TEMPLATE_ASSEMBLE_GROUPID" val="5fa11d2ca8fc48be808123de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3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1"/>
  <p:tag name="KSO_WM_UNIT_DEC_AREA_ID" val="ac1c93fa291c4f319fe9d0a4c4e4ac29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e6a72c9f0c343bf9923882b74fd15fc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4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2"/>
  <p:tag name="KSO_WM_UNIT_DEC_AREA_ID" val="853aab84e3e04b5ebd35bdc677676bcc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57ab1f565774b71865554226ab1fd70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3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1"/>
  <p:tag name="KSO_WM_UNIT_DEC_AREA_ID" val="ac1c93fa291c4f319fe9d0a4c4e4ac29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e6a72c9f0c343bf9923882b74fd15fc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4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2"/>
  <p:tag name="KSO_WM_UNIT_DEC_AREA_ID" val="853aab84e3e04b5ebd35bdc677676bcc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57ab1f565774b71865554226ab1fd70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2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0"/>
  <p:tag name="KSO_WM_UNIT_DEC_AREA_ID" val="6b9452169fc242a2adb4b66478eba08b"/>
  <p:tag name="KSO_WM_UNIT_DECORATE_INFO" val=""/>
  <p:tag name="KSO_WM_UNIT_SM_LIMIT_TYPE" val=""/>
  <p:tag name="KSO_WM_CHIP_FILLAREA_FILL_RULE" val="{&quot;fill_align&quot;:&quot;rm&quot;,&quot;fill_effect&quot;:[],&quot;fill_mode&quot;:&quot;adaptive&quot;,&quot;sacle_strategy&quot;:&quot;stretch&quot;}"/>
  <p:tag name="KSO_WM_ASSEMBLE_CHIP_INDEX" val="a4ede97f8b9e4336a0ac0e2ba6819981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3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1"/>
  <p:tag name="KSO_WM_UNIT_DEC_AREA_ID" val="e6c1d1fd80f741fa8ec8e70108fa4a69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261f099160d34cb8821b9bb6d83fbb6c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3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1"/>
  <p:tag name="KSO_WM_UNIT_DEC_AREA_ID" val="ac1c93fa291c4f319fe9d0a4c4e4ac29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e6a72c9f0c343bf9923882b74fd15fc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4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2"/>
  <p:tag name="KSO_WM_UNIT_DEC_AREA_ID" val="853aab84e3e04b5ebd35bdc677676bcc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57ab1f565774b71865554226ab1fd70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3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1"/>
  <p:tag name="KSO_WM_UNIT_DEC_AREA_ID" val="ac1c93fa291c4f319fe9d0a4c4e4ac29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e6a72c9f0c343bf9923882b74fd15fc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4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2"/>
  <p:tag name="KSO_WM_UNIT_DEC_AREA_ID" val="853aab84e3e04b5ebd35bdc677676bcc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57ab1f565774b71865554226ab1fd70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3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1"/>
  <p:tag name="KSO_WM_UNIT_DEC_AREA_ID" val="ac1c93fa291c4f319fe9d0a4c4e4ac29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e6a72c9f0c343bf9923882b74fd15fc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4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2"/>
  <p:tag name="KSO_WM_UNIT_DEC_AREA_ID" val="853aab84e3e04b5ebd35bdc677676bcc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57ab1f565774b71865554226ab1fd70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u"/>
  <p:tag name="KSO_WM_UNIT_TYPE" val="i"/>
  <p:tag name="KSO_WM_UNIT_INDEX" val="1"/>
  <p:tag name="KSO_WM_UNIT_ID" val="chip20204973_1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df"/>
  <p:tag name="KSO_WM_UNIT_DEC_AREA_ID" val="4157f54729674201992a33d29c3da756"/>
  <p:tag name="KSO_WM_UNIT_DECORATE_INFO" val=""/>
  <p:tag name="KSO_WM_UNIT_SM_LIMIT_TYPE" val=""/>
  <p:tag name="KSO_WM_CHIP_FILLAREA_FILL_RULE" val="{&quot;fill_align&quot;:&quot;cm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31ddf680ce8a4e1a90a5733e062f8c77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04973_1*b*1"/>
  <p:tag name="KSO_WM_TEMPLATE_CATEGORY" val="custom"/>
  <p:tag name="KSO_WM_TEMPLATE_INDEX" val="20204973"/>
  <p:tag name="KSO_WM_UNIT_LAYERLEVEL" val="1"/>
  <p:tag name="KSO_WM_TAG_VERSION" val="1.0"/>
  <p:tag name="KSO_WM_BEAUTIFY_FLAG" val="#wm#"/>
  <p:tag name="KSO_WM_UNIT_PRESET_TEXT" val="单击此处添加副标题内容"/>
  <p:tag name="KSO_WM_UNIT_DEFAULT_FONT" val="18;24;2"/>
  <p:tag name="KSO_WM_UNIT_BLOCK" val="0"/>
  <p:tag name="KSO_WM_UNIT_DEC_AREA_ID" val="9dde70ad0ee64597bc41c0568bc09591"/>
  <p:tag name="KSO_WM_CHIP_GROUPID" val="5ebe4d230ac41c4a0a525649"/>
  <p:tag name="KSO_WM_CHIP_XID" val="5ebe4d230ac41c4a0a52564a"/>
  <p:tag name="KSO_WM_CHIP_FILLAREA_FILL_RULE" val="{&quot;fill_align&quot;:&quot;cm&quot;,&quot;fill_mode&quot;:&quot;adaptive&quot;,&quot;sacle_strategy&quot;:&quot;smart&quot;}"/>
  <p:tag name="KSO_WM_ASSEMBLE_CHIP_INDEX" val="7849e8eb0e8f43a0ba7f976b5c8e4743"/>
  <p:tag name="KSO_WM_UNIT_TEXT_FILL_FORE_SCHEMECOLOR_INDEX_BRIGHTNESS" val="0.35"/>
  <p:tag name="KSO_WM_UNIT_TEXT_FILL_FORE_SCHEMECOLOR_INDEX" val="13"/>
  <p:tag name="KSO_WM_UNIT_TEXT_FILL_TYPE" val="1"/>
  <p:tag name="KSO_WM_TEMPLATE_ASSEMBLE_XID" val="5fa2106058547e52881e3936"/>
  <p:tag name="KSO_WM_TEMPLATE_ASSEMBLE_GROUPID" val="5fa11d2ca8fc48be808123de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NOCLEAR" val="1"/>
  <p:tag name="KSO_WM_UNIT_VALUE" val="6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4973_1*a*1"/>
  <p:tag name="KSO_WM_TEMPLATE_CATEGORY" val="custom"/>
  <p:tag name="KSO_WM_TEMPLATE_INDEX" val="20204973"/>
  <p:tag name="KSO_WM_UNIT_LAYERLEVEL" val="1"/>
  <p:tag name="KSO_WM_TAG_VERSION" val="1.0"/>
  <p:tag name="KSO_WM_BEAUTIFY_FLAG" val="#wm#"/>
  <p:tag name="KSO_WM_UNIT_PRESET_TEXT" val="谢谢观看"/>
  <p:tag name="KSO_WM_UNIT_DEFAULT_FONT" val="60;74;4"/>
  <p:tag name="KSO_WM_UNIT_BLOCK" val="0"/>
  <p:tag name="KSO_WM_UNIT_DEC_AREA_ID" val="e6212aac944844caaf2e1ef1b8fa1ee9"/>
  <p:tag name="KSO_WM_CHIP_GROUPID" val="5ebe4d230ac41c4a0a525649"/>
  <p:tag name="KSO_WM_CHIP_XID" val="5ebe4d230ac41c4a0a52564a"/>
  <p:tag name="KSO_WM_CHIP_FILLAREA_FILL_RULE" val="{&quot;fill_align&quot;:&quot;cm&quot;,&quot;fill_mode&quot;:&quot;adaptive&quot;,&quot;sacle_strategy&quot;:&quot;smart&quot;}"/>
  <p:tag name="KSO_WM_ASSEMBLE_CHIP_INDEX" val="7849e8eb0e8f43a0ba7f976b5c8e4743"/>
  <p:tag name="KSO_WM_UNIT_TEXT_FILL_FORE_SCHEMECOLOR_INDEX_BRIGHTNESS" val="0.15"/>
  <p:tag name="KSO_WM_UNIT_TEXT_FILL_FORE_SCHEMECOLOR_INDEX" val="13"/>
  <p:tag name="KSO_WM_UNIT_TEXT_FILL_TYPE" val="1"/>
  <p:tag name="KSO_WM_TEMPLATE_ASSEMBLE_XID" val="5fa2106058547e52881e3936"/>
  <p:tag name="KSO_WM_TEMPLATE_ASSEMBLE_GROUPID" val="5fa11d2ca8fc48be808123de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3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1"/>
  <p:tag name="KSO_WM_UNIT_DEC_AREA_ID" val="ac1c93fa291c4f319fe9d0a4c4e4ac29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e6a72c9f0c343bf9923882b74fd15fc"/>
  <p:tag name="KSO_WM_SLIDE_BACKGROUND_TYPE" val="general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4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2"/>
  <p:tag name="KSO_WM_UNIT_DEC_AREA_ID" val="853aab84e3e04b5ebd35bdc677676bcc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57ab1f565774b71865554226ab1fd70"/>
  <p:tag name="KSO_WM_SLIDE_BACKGROUND_TYPE" val="general"/>
</p:tagLst>
</file>

<file path=ppt/tags/tag90.xml><?xml version="1.0" encoding="utf-8"?>
<p:tagLst xmlns:p="http://schemas.openxmlformats.org/presentationml/2006/main">
  <p:tag name="KSO_WM_SLIDE_BACKGROUND_TYPE" val="general"/>
</p:tagLst>
</file>

<file path=ppt/tags/tag91.xml><?xml version="1.0" encoding="utf-8"?>
<p:tagLst xmlns:p="http://schemas.openxmlformats.org/presentationml/2006/main">
  <p:tag name="KSO_WM_SLIDE_BACKGROUND_TYPE" val="general"/>
</p:tagLst>
</file>

<file path=ppt/tags/tag92.xml><?xml version="1.0" encoding="utf-8"?>
<p:tagLst xmlns:p="http://schemas.openxmlformats.org/presentationml/2006/main">
  <p:tag name="KSO_WM_SLIDE_BACKGROUND_TYPE" val="general"/>
</p:tagLst>
</file>

<file path=ppt/tags/tag93.xml><?xml version="1.0" encoding="utf-8"?>
<p:tagLst xmlns:p="http://schemas.openxmlformats.org/presentationml/2006/main">
  <p:tag name="KSO_WM_SLIDE_BACKGROUND_TYPE" val="general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chip20204973_5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3"/>
  <p:tag name="KSO_WM_UNIT_DEC_AREA_ID" val="06ad5ec1c3d54f1ebd9ec2bae17577af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78e2e9fe9b1946058d9477684de978f8"/>
  <p:tag name="KSO_WM_SLIDE_BACKGROUND_TYPE" val="frame"/>
  <p:tag name="KSO_WM_UNIT_FILL_FORE_SCHEMECOLOR_INDEX_BRIGHTNESS" val="0"/>
  <p:tag name="KSO_WM_UNIT_FILL_FORE_SCHEMECOLOR_INDEX" val="1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3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1"/>
  <p:tag name="KSO_WM_UNIT_DEC_AREA_ID" val="48db66763baa4a7db2cd81dbfd636886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59df3a436cc145e681fa6f2d38729261"/>
  <p:tag name="KSO_WM_SLIDE_BACKGROUND_TYPE" val="frame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4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2"/>
  <p:tag name="KSO_WM_UNIT_DEC_AREA_ID" val="1624fae1b3bc4a9db4bff339c5d157bd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99a78e4fe6da47419b56317cf50a0760"/>
  <p:tag name="KSO_WM_SLIDE_BACKGROUND_TYPE" val="frame"/>
</p:tagLst>
</file>

<file path=ppt/tags/tag97.xml><?xml version="1.0" encoding="utf-8"?>
<p:tagLst xmlns:p="http://schemas.openxmlformats.org/presentationml/2006/main">
  <p:tag name="KSO_WM_SLIDE_BACKGROUND_TYPE" val="frame"/>
</p:tagLst>
</file>

<file path=ppt/tags/tag98.xml><?xml version="1.0" encoding="utf-8"?>
<p:tagLst xmlns:p="http://schemas.openxmlformats.org/presentationml/2006/main">
  <p:tag name="KSO_WM_SLIDE_BACKGROUND_TYPE" val="frame"/>
</p:tagLst>
</file>

<file path=ppt/tags/tag99.xml><?xml version="1.0" encoding="utf-8"?>
<p:tagLst xmlns:p="http://schemas.openxmlformats.org/presentationml/2006/main">
  <p:tag name="KSO_WM_SLIDE_BACKGROUND_TYPE" val="frame"/>
</p:tagLst>
</file>

<file path=ppt/tags/tag100.xml><?xml version="1.0" encoding="utf-8"?>
<p:tagLst xmlns:p="http://schemas.openxmlformats.org/presentationml/2006/main">
  <p:tag name="KSO_WM_SLIDE_BACKGROUND_TYPE" val="frame"/>
</p:tagLst>
</file>

<file path=ppt/tags/tag101.xml><?xml version="1.0" encoding="utf-8"?>
<p:tagLst xmlns:p="http://schemas.openxmlformats.org/presentationml/2006/main">
  <p:tag name="KSO_WM_SLIDE_BACKGROUND_TYPE" val="frame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chip20204973_5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3"/>
  <p:tag name="KSO_WM_UNIT_DEC_AREA_ID" val="f91914cd964d4ecdbfa5ee3464b26642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420b863bbc4841c5adc5d35e40e4d7f8"/>
  <p:tag name="KSO_WM_SLIDE_BACKGROUND_TYPE" val="leftRight"/>
  <p:tag name="KSO_WM_UNIT_FILL_FORE_SCHEMECOLOR_INDEX_BRIGHTNESS" val="0"/>
  <p:tag name="KSO_WM_UNIT_FILL_FORE_SCHEMECOLOR_INDEX" val="1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3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1"/>
  <p:tag name="KSO_WM_UNIT_DEC_AREA_ID" val="b21ac9adc11f4afabaf21b165593fdea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98cab039bb2c4ee3822af7f783d8eaf0"/>
  <p:tag name="KSO_WM_SLIDE_BACKGROUND_TYPE" val="leftRight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4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2"/>
  <p:tag name="KSO_WM_UNIT_DEC_AREA_ID" val="8d4a77f0aee54009b9b05a66a884de31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6c887b572e21473eb8f1ce5c18df8b7c"/>
  <p:tag name="KSO_WM_SLIDE_BACKGROUND_TYPE" val="leftRight"/>
</p:tagLst>
</file>

<file path=ppt/tags/tag105.xml><?xml version="1.0" encoding="utf-8"?>
<p:tagLst xmlns:p="http://schemas.openxmlformats.org/presentationml/2006/main">
  <p:tag name="KSO_WM_SLIDE_BACKGROUND_TYPE" val="leftRight"/>
</p:tagLst>
</file>

<file path=ppt/tags/tag106.xml><?xml version="1.0" encoding="utf-8"?>
<p:tagLst xmlns:p="http://schemas.openxmlformats.org/presentationml/2006/main">
  <p:tag name="KSO_WM_SLIDE_BACKGROUND_TYPE" val="leftRight"/>
</p:tagLst>
</file>

<file path=ppt/tags/tag107.xml><?xml version="1.0" encoding="utf-8"?>
<p:tagLst xmlns:p="http://schemas.openxmlformats.org/presentationml/2006/main">
  <p:tag name="KSO_WM_SLIDE_BACKGROUND_TYPE" val="leftRight"/>
</p:tagLst>
</file>

<file path=ppt/tags/tag108.xml><?xml version="1.0" encoding="utf-8"?>
<p:tagLst xmlns:p="http://schemas.openxmlformats.org/presentationml/2006/main">
  <p:tag name="KSO_WM_SLIDE_BACKGROUND_TYPE" val="leftRight"/>
</p:tagLst>
</file>

<file path=ppt/tags/tag109.xml><?xml version="1.0" encoding="utf-8"?>
<p:tagLst xmlns:p="http://schemas.openxmlformats.org/presentationml/2006/main">
  <p:tag name="KSO_WM_SLIDE_BACKGROUND_TYPE" val="leftRight"/>
</p:tagLst>
</file>

<file path=ppt/tags/tag110.xml><?xml version="1.0" encoding="utf-8"?>
<p:tagLst xmlns:p="http://schemas.openxmlformats.org/presentationml/2006/main">
  <p:tag name="KSO_WM_SLIDE_BACKGROUND_TYPE" val="leftRight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chip20204973_5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3"/>
  <p:tag name="KSO_WM_UNIT_DEC_AREA_ID" val="2b68406c309e475193fe88ca006fde8c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e0046bc209ad49eb9a5d3cd6ed1986a8"/>
  <p:tag name="KSO_WM_SLIDE_BACKGROUND_TYPE" val="topBottom"/>
  <p:tag name="KSO_WM_UNIT_FILL_FORE_SCHEMECOLOR_INDEX_BRIGHTNESS" val="0"/>
  <p:tag name="KSO_WM_UNIT_FILL_FORE_SCHEMECOLOR_INDEX" val="1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3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1"/>
  <p:tag name="KSO_WM_UNIT_DEC_AREA_ID" val="6f042fdf67ac419892c7721b37a3e0c0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71e7088ae9a84056a9a6e1399db9021c"/>
  <p:tag name="KSO_WM_SLIDE_BACKGROUND_TYPE" val="topBottom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4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2"/>
  <p:tag name="KSO_WM_UNIT_DEC_AREA_ID" val="c9923c3ed01a4afcaf32f7ad3cd44d39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d9eeebb05e444670ada210c240d874b5"/>
  <p:tag name="KSO_WM_SLIDE_BACKGROUND_TYPE" val="topBottom"/>
</p:tagLst>
</file>

<file path=ppt/tags/tag114.xml><?xml version="1.0" encoding="utf-8"?>
<p:tagLst xmlns:p="http://schemas.openxmlformats.org/presentationml/2006/main">
  <p:tag name="KSO_WM_SLIDE_BACKGROUND_TYPE" val="topBottom"/>
</p:tagLst>
</file>

<file path=ppt/tags/tag115.xml><?xml version="1.0" encoding="utf-8"?>
<p:tagLst xmlns:p="http://schemas.openxmlformats.org/presentationml/2006/main">
  <p:tag name="KSO_WM_SLIDE_BACKGROUND_TYPE" val="topBottom"/>
</p:tagLst>
</file>

<file path=ppt/tags/tag116.xml><?xml version="1.0" encoding="utf-8"?>
<p:tagLst xmlns:p="http://schemas.openxmlformats.org/presentationml/2006/main">
  <p:tag name="KSO_WM_SLIDE_BACKGROUND_TYPE" val="topBottom"/>
</p:tagLst>
</file>

<file path=ppt/tags/tag117.xml><?xml version="1.0" encoding="utf-8"?>
<p:tagLst xmlns:p="http://schemas.openxmlformats.org/presentationml/2006/main">
  <p:tag name="KSO_WM_SLIDE_BACKGROUND_TYPE" val="topBottom"/>
</p:tagLst>
</file>

<file path=ppt/tags/tag118.xml><?xml version="1.0" encoding="utf-8"?>
<p:tagLst xmlns:p="http://schemas.openxmlformats.org/presentationml/2006/main">
  <p:tag name="KSO_WM_SLIDE_BACKGROUND_TYPE" val="topBottom"/>
</p:tagLst>
</file>

<file path=ppt/tags/tag119.xml><?xml version="1.0" encoding="utf-8"?>
<p:tagLst xmlns:p="http://schemas.openxmlformats.org/presentationml/2006/main">
  <p:tag name="KSO_WM_SLIDE_BACKGROUND_TYPE" val="topBottom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chip20204973_5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3"/>
  <p:tag name="KSO_WM_UNIT_DEC_AREA_ID" val="b355c4b4279045e3900ef122e4d0ed55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e55caeb75ecc417da373df1a9cad0abf"/>
  <p:tag name="KSO_WM_SLIDE_BACKGROUND_TYPE" val="bottomTop"/>
  <p:tag name="KSO_WM_UNIT_FILL_FORE_SCHEMECOLOR_INDEX_BRIGHTNESS" val="0"/>
  <p:tag name="KSO_WM_UNIT_FILL_FORE_SCHEMECOLOR_INDEX" val="1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3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1"/>
  <p:tag name="KSO_WM_UNIT_DEC_AREA_ID" val="e7d9627bad804cc3b372e8fe4207c507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60446dbfcae04e239828bad220159254"/>
  <p:tag name="KSO_WM_SLIDE_BACKGROUND_TYPE" val="bottomTop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4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2"/>
  <p:tag name="KSO_WM_UNIT_DEC_AREA_ID" val="43f2fe1565714dd6bb870c4aac5f197e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1098dc90f7cd4ce2956df219680c583f"/>
  <p:tag name="KSO_WM_SLIDE_BACKGROUND_TYPE" val="bottomTop"/>
</p:tagLst>
</file>

<file path=ppt/tags/tag123.xml><?xml version="1.0" encoding="utf-8"?>
<p:tagLst xmlns:p="http://schemas.openxmlformats.org/presentationml/2006/main">
  <p:tag name="KSO_WM_SLIDE_BACKGROUND_TYPE" val="bottomTop"/>
</p:tagLst>
</file>

<file path=ppt/tags/tag124.xml><?xml version="1.0" encoding="utf-8"?>
<p:tagLst xmlns:p="http://schemas.openxmlformats.org/presentationml/2006/main">
  <p:tag name="KSO_WM_SLIDE_BACKGROUND_TYPE" val="bottomTop"/>
</p:tagLst>
</file>

<file path=ppt/tags/tag125.xml><?xml version="1.0" encoding="utf-8"?>
<p:tagLst xmlns:p="http://schemas.openxmlformats.org/presentationml/2006/main">
  <p:tag name="KSO_WM_SLIDE_BACKGROUND_TYPE" val="bottomTop"/>
</p:tagLst>
</file>

<file path=ppt/tags/tag126.xml><?xml version="1.0" encoding="utf-8"?>
<p:tagLst xmlns:p="http://schemas.openxmlformats.org/presentationml/2006/main">
  <p:tag name="KSO_WM_SLIDE_BACKGROUND_TYPE" val="bottomTop"/>
</p:tagLst>
</file>

<file path=ppt/tags/tag127.xml><?xml version="1.0" encoding="utf-8"?>
<p:tagLst xmlns:p="http://schemas.openxmlformats.org/presentationml/2006/main">
  <p:tag name="KSO_WM_SLIDE_BACKGROUND_TYPE" val="bottomTop"/>
</p:tagLst>
</file>

<file path=ppt/tags/tag128.xml><?xml version="1.0" encoding="utf-8"?>
<p:tagLst xmlns:p="http://schemas.openxmlformats.org/presentationml/2006/main">
  <p:tag name="KSO_WM_SLIDE_BACKGROUND_TYPE" val="bottomTop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chip20204973_5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3"/>
  <p:tag name="KSO_WM_UNIT_DEC_AREA_ID" val="1bc26acadab44ca6a2b9d5b1ba2427f9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62130a19c00642aba3160ac773d23347"/>
  <p:tag name="KSO_WM_SLIDE_BACKGROUND_TYPE" val="navigation"/>
  <p:tag name="KSO_WM_UNIT_FILL_FORE_SCHEMECOLOR_INDEX_BRIGHTNESS" val="0"/>
  <p:tag name="KSO_WM_UNIT_FILL_FORE_SCHEMECOLOR_INDEX" val="1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3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1"/>
  <p:tag name="KSO_WM_UNIT_DEC_AREA_ID" val="e6818208a7484b16a64b0f473b9fd5e0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42d358246c084d3ab2c12e6e142c76a0"/>
  <p:tag name="KSO_WM_SLIDE_BACKGROUND_TYPE" val="navigation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4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2"/>
  <p:tag name="KSO_WM_UNIT_DEC_AREA_ID" val="bf49d1f3178849db889a3f84cc75b1e2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b3cbdb30dbaa485cb9b593d1b542bb46"/>
  <p:tag name="KSO_WM_SLIDE_BACKGROUND_TYPE" val="navigation"/>
</p:tagLst>
</file>

<file path=ppt/tags/tag132.xml><?xml version="1.0" encoding="utf-8"?>
<p:tagLst xmlns:p="http://schemas.openxmlformats.org/presentationml/2006/main">
  <p:tag name="KSO_WM_SLIDE_BACKGROUND_TYPE" val="navigation"/>
</p:tagLst>
</file>

<file path=ppt/tags/tag133.xml><?xml version="1.0" encoding="utf-8"?>
<p:tagLst xmlns:p="http://schemas.openxmlformats.org/presentationml/2006/main">
  <p:tag name="KSO_WM_SLIDE_BACKGROUND_TYPE" val="navigation"/>
</p:tagLst>
</file>

<file path=ppt/tags/tag134.xml><?xml version="1.0" encoding="utf-8"?>
<p:tagLst xmlns:p="http://schemas.openxmlformats.org/presentationml/2006/main">
  <p:tag name="KSO_WM_SLIDE_BACKGROUND_TYPE" val="navigation"/>
</p:tagLst>
</file>

<file path=ppt/tags/tag135.xml><?xml version="1.0" encoding="utf-8"?>
<p:tagLst xmlns:p="http://schemas.openxmlformats.org/presentationml/2006/main">
  <p:tag name="KSO_WM_SLIDE_BACKGROUND_TYPE" val="navigation"/>
</p:tagLst>
</file>

<file path=ppt/tags/tag136.xml><?xml version="1.0" encoding="utf-8"?>
<p:tagLst xmlns:p="http://schemas.openxmlformats.org/presentationml/2006/main">
  <p:tag name="KSO_WM_SLIDE_BACKGROUND_TYPE" val="navigation"/>
</p:tagLst>
</file>

<file path=ppt/tags/tag137.xml><?xml version="1.0" encoding="utf-8"?>
<p:tagLst xmlns:p="http://schemas.openxmlformats.org/presentationml/2006/main">
  <p:tag name="KSO_WM_SLIDE_BACKGROUND_TYPE" val="navigation"/>
</p:tagLst>
</file>

<file path=ppt/tags/tag138.xml><?xml version="1.0" encoding="utf-8"?>
<p:tagLst xmlns:p="http://schemas.openxmlformats.org/presentationml/2006/main">
  <p:tag name="KSO_WM_SLIDE_BACKGROUND_TYPE" val="navigation"/>
</p:tagLst>
</file>

<file path=ppt/tags/tag139.xml><?xml version="1.0" encoding="utf-8"?>
<p:tagLst xmlns:p="http://schemas.openxmlformats.org/presentationml/2006/main">
  <p:tag name="KSO_WM_SLIDE_BACKGROUND_TYPE" val="navigation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chip20204973_5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3"/>
  <p:tag name="KSO_WM_UNIT_DEC_AREA_ID" val="244b8b18de2c4ab4b3a0ad355d09482c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9a44b1eaa2f4e25bb6e562aacb16cdd"/>
  <p:tag name="KSO_WM_SLIDE_BACKGROUND_TYPE" val="belt"/>
  <p:tag name="KSO_WM_UNIT_FILL_FORE_SCHEMECOLOR_INDEX_BRIGHTNESS" val="0"/>
  <p:tag name="KSO_WM_UNIT_FILL_FORE_SCHEMECOLOR_INDEX" val="1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3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1"/>
  <p:tag name="KSO_WM_UNIT_DEC_AREA_ID" val="acd01a3df57b460e83f1a669869686a0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78aa3dd335dc46a6a09565f3458d7ead"/>
  <p:tag name="KSO_WM_SLIDE_BACKGROUND_TYPE" val="belt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4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2"/>
  <p:tag name="KSO_WM_UNIT_DEC_AREA_ID" val="f03106e07b6c46fea893527c3f7488ff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bf450bd121a14eafb73689bb9ce37f68"/>
  <p:tag name="KSO_WM_SLIDE_BACKGROUND_TYPE" val="belt"/>
</p:tagLst>
</file>

<file path=ppt/tags/tag143.xml><?xml version="1.0" encoding="utf-8"?>
<p:tagLst xmlns:p="http://schemas.openxmlformats.org/presentationml/2006/main">
  <p:tag name="KSO_WM_SLIDE_BACKGROUND_TYPE" val="belt"/>
</p:tagLst>
</file>

<file path=ppt/tags/tag144.xml><?xml version="1.0" encoding="utf-8"?>
<p:tagLst xmlns:p="http://schemas.openxmlformats.org/presentationml/2006/main">
  <p:tag name="KSO_WM_SLIDE_BACKGROUND_TYPE" val="belt"/>
</p:tagLst>
</file>

<file path=ppt/tags/tag145.xml><?xml version="1.0" encoding="utf-8"?>
<p:tagLst xmlns:p="http://schemas.openxmlformats.org/presentationml/2006/main">
  <p:tag name="KSO_WM_SLIDE_BACKGROUND_TYPE" val="belt"/>
</p:tagLst>
</file>

<file path=ppt/tags/tag146.xml><?xml version="1.0" encoding="utf-8"?>
<p:tagLst xmlns:p="http://schemas.openxmlformats.org/presentationml/2006/main">
  <p:tag name="KSO_WM_SLIDE_BACKGROUND_TYPE" val="belt"/>
</p:tagLst>
</file>

<file path=ppt/tags/tag147.xml><?xml version="1.0" encoding="utf-8"?>
<p:tagLst xmlns:p="http://schemas.openxmlformats.org/presentationml/2006/main">
  <p:tag name="KSO_WM_SLIDE_BACKGROUND_TYPE" val="belt"/>
</p:tagLst>
</file>

<file path=ppt/tags/tag148.xml><?xml version="1.0" encoding="utf-8"?>
<p:tagLst xmlns:p="http://schemas.openxmlformats.org/presentationml/2006/main">
  <p:tag name="KSO_WM_TEMPLATE_CATEGORY" val="custom"/>
  <p:tag name="KSO_WM_TEMPLATE_INDEX" val="20204973"/>
</p:tagLst>
</file>

<file path=ppt/tags/tag149.xml><?xml version="1.0" encoding="utf-8"?>
<p:tagLst xmlns:p="http://schemas.openxmlformats.org/presentationml/2006/main">
  <p:tag name="KSO_WM_TEMPLATE_CATEGORY" val="custom"/>
  <p:tag name="KSO_WM_TEMPLATE_INDEX" val="20204973"/>
</p:tagLst>
</file>

<file path=ppt/tags/tag15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4973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custom20204973_1*i*1"/>
  <p:tag name="KSO_WM_TEMPLATE_CATEGORY" val="custom"/>
  <p:tag name="KSO_WM_TEMPLATE_INDEX" val="20204973"/>
  <p:tag name="KSO_WM_UNIT_LAYERLEVEL" val="1"/>
  <p:tag name="KSO_WM_TAG_VERSION" val="1.0"/>
  <p:tag name="KSO_WM_BEAUTIFY_FLAG" val="#wm#"/>
  <p:tag name="KSO_WM_UNIT_BLOCK" val="0"/>
  <p:tag name="KSO_WM_UNIT_SM_LIMIT_TYPE" val="2"/>
  <p:tag name="KSO_WM_UNIT_DEC_AREA_ID" val="c994da04655344f5bd71f5ee9254ea8d"/>
  <p:tag name="KSO_WM_UNIT_DECORATE_INFO" val="{&quot;DecorateInfoH&quot;:{&quot;IsAbs&quot;:true},&quot;DecorateInfoW&quot;:{&quot;IsAbs&quot;:true},&quot;DecorateInfoX&quot;:{&quot;IsAbs&quot;:true,&quot;Pos&quot;:1},&quot;DecorateInfoY&quot;:{&quot;IsAbs&quot;:true,&quot;Pos&quot;:1},&quot;ReferentInfo&quot;:{&quot;Id&quot;:&quot;ac58a81e2a054aa38283207c6fe9cec9&quot;,&quot;X&quot;:{&quot;Pos&quot;:1},&quot;Y&quot;:{&quot;Pos&quot;:1}},&quot;whChangeMode&quot;:0}"/>
  <p:tag name="KSO_WM_CHIP_GROUPID" val="5ebd0b730ac41c4a0a525433"/>
  <p:tag name="KSO_WM_CHIP_XID" val="5ebd0b730ac41c4a0a525434"/>
  <p:tag name="KSO_WM_CHIP_FILLAREA_FILL_RULE" val="{&quot;fill_align&quot;:&quot;cm&quot;,&quot;fill_mode&quot;:&quot;adaptive&quot;,&quot;sacle_strategy&quot;:&quot;smart&quot;}"/>
  <p:tag name="KSO_WM_UNIT_DEC_SUPPORTCHANGEPIC" val="0"/>
  <p:tag name="KSO_WM_UNIT_DEC_CHANGEPICRESERVED" val="0"/>
  <p:tag name="KSO_WM_ASSEMBLE_CHIP_INDEX" val="dd0cc65ef28b44a2b8833041b5b639fa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14"/>
  <p:tag name="KSO_WM_UNIT_TEXT_FILL_TYPE" val="1"/>
  <p:tag name="KSO_WM_UNIT_VALUE" val="5"/>
</p:tagLst>
</file>

<file path=ppt/tags/tag15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编辑标题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4973_1*a*1"/>
  <p:tag name="KSO_WM_TEMPLATE_CATEGORY" val="custom"/>
  <p:tag name="KSO_WM_TEMPLATE_INDEX" val="20204973"/>
  <p:tag name="KSO_WM_UNIT_LAYERLEVEL" val="1"/>
  <p:tag name="KSO_WM_TAG_VERSION" val="1.0"/>
  <p:tag name="KSO_WM_BEAUTIFY_FLAG" val="#wm#"/>
  <p:tag name="KSO_WM_UNIT_DEFAULT_FONT" val="48;56;4"/>
  <p:tag name="KSO_WM_UNIT_BLOCK" val="0"/>
  <p:tag name="KSO_WM_UNIT_DEC_AREA_ID" val="485f20aac988428f836315e03a1a4d60"/>
  <p:tag name="KSO_WM_CHIP_GROUPID" val="5ebd0b730ac41c4a0a525433"/>
  <p:tag name="KSO_WM_CHIP_XID" val="5ebd0b730ac41c4a0a525434"/>
  <p:tag name="KSO_WM_CHIP_FILLAREA_FILL_RULE" val="{&quot;fill_align&quot;:&quot;cm&quot;,&quot;fill_mode&quot;:&quot;adaptive&quot;,&quot;sacle_strategy&quot;:&quot;smart&quot;}"/>
  <p:tag name="KSO_WM_ASSEMBLE_CHIP_INDEX" val="dd0cc65ef28b44a2b8833041b5b639fa"/>
  <p:tag name="KSO_WM_UNIT_TEXT_FILL_FORE_SCHEMECOLOR_INDEX_BRIGHTNESS" val="0.15"/>
  <p:tag name="KSO_WM_UNIT_TEXT_FILL_FORE_SCHEMECOLOR_INDEX" val="13"/>
  <p:tag name="KSO_WM_UNIT_TEXT_FILL_TYPE" val="1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custom20204973_1*i*2"/>
  <p:tag name="KSO_WM_TEMPLATE_CATEGORY" val="custom"/>
  <p:tag name="KSO_WM_TEMPLATE_INDEX" val="20204973"/>
  <p:tag name="KSO_WM_UNIT_LAYERLEVEL" val="1"/>
  <p:tag name="KSO_WM_TAG_VERSION" val="1.0"/>
  <p:tag name="KSO_WM_BEAUTIFY_FLAG" val="#wm#"/>
  <p:tag name="KSO_WM_UNIT_DEFAULT_FONT" val="24;44;4"/>
  <p:tag name="KSO_WM_UNIT_BLOCK" val="0"/>
  <p:tag name="KSO_WM_UNIT_SM_LIMIT_TYPE" val="2"/>
  <p:tag name="KSO_WM_UNIT_DEC_AREA_ID" val="ac58a81e2a054aa38283207c6fe9cec9"/>
  <p:tag name="KSO_WM_UNIT_DECORATE_INFO" val="{&quot;DecorateInfoH&quot;:{&quot;IsAbs&quot;:true},&quot;DecorateInfoW&quot;:{&quot;IsAbs&quot;:true},&quot;DecorateInfoX&quot;:{&quot;IsAbs&quot;:true,&quot;Pos&quot;:0},&quot;DecorateInfoY&quot;:{&quot;IsAbs&quot;:true,&quot;Pos&quot;:2},&quot;ReferentInfo&quot;:{&quot;Id&quot;:&quot;485f20aac988428f836315e03a1a4d60;3236c23593f0412994a49a440d96ce5c&quot;,&quot;X&quot;:{&quot;Pos&quot;:0},&quot;Y&quot;:{&quot;Pos&quot;:0}},&quot;whChangeMode&quot;:0}"/>
  <p:tag name="KSO_WM_CHIP_GROUPID" val="5ebd0b730ac41c4a0a525433"/>
  <p:tag name="KSO_WM_CHIP_XID" val="5ebd0b730ac41c4a0a525434"/>
  <p:tag name="KSO_WM_CHIP_FILLAREA_FILL_RULE" val="{&quot;fill_align&quot;:&quot;cm&quot;,&quot;fill_mode&quot;:&quot;adaptive&quot;,&quot;sacle_strategy&quot;:&quot;smart&quot;}"/>
  <p:tag name="KSO_WM_UNIT_DEC_SUPPORTCHANGEPIC" val="0"/>
  <p:tag name="KSO_WM_UNIT_DEC_CHANGEPICRESERVED" val="0"/>
  <p:tag name="KSO_WM_ASSEMBLE_CHIP_INDEX" val="dd0cc65ef28b44a2b8833041b5b639fa"/>
  <p:tag name="KSO_WM_UNIT_TEXT_FILL_FORE_SCHEMECOLOR_INDEX_BRIGHTNESS" val="0"/>
  <p:tag name="KSO_WM_UNIT_TEXT_FILL_FORE_SCHEMECOLOR_INDEX" val="14"/>
  <p:tag name="KSO_WM_UNIT_TEXT_FILL_TYPE" val="1"/>
  <p:tag name="KSO_WM_UNIT_VALUE" val="5"/>
</p:tagLst>
</file>

<file path=ppt/tags/tag154.xml><?xml version="1.0" encoding="utf-8"?>
<p:tagLst xmlns:p="http://schemas.openxmlformats.org/presentationml/2006/main">
  <p:tag name="KSO_WM_CHIP_INFOS" val="{&quot;layout_type&quot;:&quot;forleft&quot;,&quot;slide_type&quot;:[&quot;title&quot;],&quot;aspect_ratio&quot;:&quot;16:9&quot;}"/>
  <p:tag name="KSO_WM_CHIP_XID" val="5ebe041a0ac41c4a0a52557b"/>
  <p:tag name="KSO_WM_CHIP_FILLPROP" val="[[{&quot;fill_id&quot;:&quot;d4089bcb58db42069348158c66880bc0&quot;,&quot;fill_align&quot;:&quot;cm&quot;,&quot;text_align&quot;:&quot;lm&quot;,&quot;text_direction&quot;:&quot;horizontal&quot;,&quot;chip_types&quot;:[&quot;text&quot;,&quot;header&quot;]}]]"/>
  <p:tag name="KSO_WM_SLIDE_ID" val="custom20204973_1"/>
  <p:tag name="KSO_WM_TEMPLATE_SUBCATEGORY" val="21"/>
  <p:tag name="KSO_WM_TEMPLATE_MASTER_TYPE" val="1"/>
  <p:tag name="KSO_WM_TEMPLATE_COLOR_TYPE" val="1"/>
  <p:tag name="KSO_WM_SLIDE_TYPE" val="title"/>
  <p:tag name="KSO_WM_SLIDE_SUBTYPE" val="pureTxt"/>
  <p:tag name="KSO_WM_SLIDE_ITEM_CNT" val="0"/>
  <p:tag name="KSO_WM_SLIDE_INDEX" val="1"/>
  <p:tag name="KSO_WM_SLIDE_SIZE" val="380*460"/>
  <p:tag name="KSO_WM_SLIDE_POSITION" val="60*39"/>
  <p:tag name="KSO_WM_TAG_VERSION" val="1.0"/>
  <p:tag name="KSO_WM_BEAUTIFY_FLAG" val="#wm#"/>
  <p:tag name="KSO_WM_TEMPLATE_CATEGORY" val="custom"/>
  <p:tag name="KSO_WM_TEMPLATE_INDEX" val="20204973"/>
  <p:tag name="KSO_WM_SLIDE_LAYOUT" val="a_b"/>
  <p:tag name="KSO_WM_SLIDE_LAYOUT_CNT" val="1_1"/>
  <p:tag name="KSO_WM_CHIP_GROUPID" val="5ebf6661ddc3daf3fef3f760"/>
  <p:tag name="KSO_WM_SLIDE_LAYOUT_INFO" val="{&quot;id&quot;:&quot;2020-11-04T10:22:38&quot;,&quot;maxSize&quot;:{&quot;size1&quot;:63.41043882016782},&quot;minSize&quot;:{&quot;size1&quot;:51.91043882016782},&quot;normalSize&quot;:{&quot;size1&quot;:56.88264255787897},&quot;subLayout&quot;:[{&quot;id&quot;:&quot;2020-11-04T10:22:38&quot;,&quot;margin&quot;:{&quot;bottom&quot;:0.20284411311149597,&quot;left&quot;:3.3866944313049316,&quot;right&quot;:17.074310302734375,&quot;top&quot;:8.548385620117188},&quot;type&quot;:0},{&quot;id&quot;:&quot;2020-11-04T10:22:38&quot;,&quot;margin&quot;:{&quot;bottom&quot;:6.465121746063232,&quot;left&quot;:3.3866944313049316,&quot;right&quot;:17.074310302734375,&quot;top&quot;:0.24671435356140137},&quot;type&quot;:0}],&quot;type&quot;:0}"/>
  <p:tag name="KSO_WM_SLIDE_BK_DARK_LIGHT" val="2"/>
  <p:tag name="KSO_WM_SLIDE_BACKGROUND_TYPE" val="general"/>
  <p:tag name="KSO_WM_SLIDE_SUPPORT_FEATURE_TYPE" val="0"/>
  <p:tag name="KSO_WM_TEMPLATE_MASTER_THUMB_INDEX" val="13"/>
  <p:tag name="KSO_WM_TEMPLATE_ASSEMBLE_XID" val="5fa2106058547e52881e3929"/>
  <p:tag name="KSO_WM_TEMPLATE_ASSEMBLE_GROUPID" val="5fa11d2ca8fc48be808123de"/>
  <p:tag name="KSO_WM_TEMPLATE_THUMBS_INDEX" val="1、2、3、4、7、39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3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1"/>
  <p:tag name="KSO_WM_UNIT_DEC_AREA_ID" val="ac1c93fa291c4f319fe9d0a4c4e4ac29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e6a72c9f0c343bf9923882b74fd15fc"/>
  <p:tag name="KSO_WM_SLIDE_BACKGROUND_TYPE" val="general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4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2"/>
  <p:tag name="KSO_WM_UNIT_DEC_AREA_ID" val="853aab84e3e04b5ebd35bdc677676bcc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57ab1f565774b71865554226ab1fd70"/>
  <p:tag name="KSO_WM_SLIDE_BACKGROUND_TYPE" val="general"/>
</p:tagLst>
</file>

<file path=ppt/tags/tag157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58.xml><?xml version="1.0" encoding="utf-8"?>
<p:tagLst xmlns:p="http://schemas.openxmlformats.org/presentationml/2006/main">
  <p:tag name="KSO_WM_BEAUTIFY_FLAG" val=""/>
  <p:tag name="KSO_WM_UNIT_TEXT_FILL_FORE_SCHEMECOLOR_INDEX_BRIGHTNESS" val="0.15"/>
  <p:tag name="KSO_WM_UNIT_TEXT_FILL_FORE_SCHEMECOLOR_INDEX" val="13"/>
  <p:tag name="KSO_WM_UNIT_TEXT_FILL_TYPE" val="1"/>
</p:tagLst>
</file>

<file path=ppt/tags/tag159.xml><?xml version="1.0" encoding="utf-8"?>
<p:tagLst xmlns:p="http://schemas.openxmlformats.org/presentationml/2006/main">
  <p:tag name="KSO_WM_BEAUTIFY_FLAG" val=""/>
  <p:tag name="KSO_WM_UNIT_TEXT_FILL_FORE_SCHEMECOLOR_INDEX_BRIGHTNESS" val="0.35"/>
  <p:tag name="KSO_WM_UNIT_TEXT_FILL_FORE_SCHEMECOLOR_INDEX" val="13"/>
  <p:tag name="KSO_WM_UNIT_TEXT_FILL_TYPE" val="1"/>
</p:tagLst>
</file>

<file path=ppt/tags/tag160.xml><?xml version="1.0" encoding="utf-8"?>
<p:tagLst xmlns:p="http://schemas.openxmlformats.org/presentationml/2006/main">
  <p:tag name="KSO_WM_UNIT_TEXT_FILL_FORE_SCHEMECOLOR_INDEX_BRIGHTNESS" val="0.15"/>
  <p:tag name="KSO_WM_UNIT_TEXT_FILL_FORE_SCHEMECOLOR_INDEX" val="13"/>
  <p:tag name="KSO_WM_UNIT_TEXT_FILL_TYPE" val="1"/>
</p:tagLst>
</file>

<file path=ppt/tags/tag161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LIDE_BACKGROUND_TYPE" val="general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3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1"/>
  <p:tag name="KSO_WM_UNIT_DEC_AREA_ID" val="ac1c93fa291c4f319fe9d0a4c4e4ac29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e6a72c9f0c343bf9923882b74fd15fc"/>
  <p:tag name="KSO_WM_SLIDE_BACKGROUND_TYPE" val="general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4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2"/>
  <p:tag name="KSO_WM_UNIT_DEC_AREA_ID" val="853aab84e3e04b5ebd35bdc677676bcc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57ab1f565774b71865554226ab1fd70"/>
  <p:tag name="KSO_WM_SLIDE_BACKGROUND_TYPE" val="general"/>
</p:tagLst>
</file>

<file path=ppt/tags/tag164.xml><?xml version="1.0" encoding="utf-8"?>
<p:tagLst xmlns:p="http://schemas.openxmlformats.org/presentationml/2006/main">
  <p:tag name="KSO_WM_BEAUTIFY_FLAG" val=""/>
  <p:tag name="KSO_WM_UNIT_TEXT_FILL_FORE_SCHEMECOLOR_INDEX_BRIGHTNESS" val="0.15"/>
  <p:tag name="KSO_WM_UNIT_TEXT_FILL_FORE_SCHEMECOLOR_INDEX" val="13"/>
  <p:tag name="KSO_WM_UNIT_TEXT_FILL_TYPE" val="1"/>
</p:tagLst>
</file>

<file path=ppt/tags/tag165.xml><?xml version="1.0" encoding="utf-8"?>
<p:tagLst xmlns:p="http://schemas.openxmlformats.org/presentationml/2006/main">
  <p:tag name="KSO_WM_BEAUTIFY_FLAG" val=""/>
</p:tagLst>
</file>

<file path=ppt/tags/tag166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LIDE_BACKGROUND_TYPE" val="general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3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1"/>
  <p:tag name="KSO_WM_UNIT_DEC_AREA_ID" val="ac1c93fa291c4f319fe9d0a4c4e4ac29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e6a72c9f0c343bf9923882b74fd15fc"/>
  <p:tag name="KSO_WM_SLIDE_BACKGROUND_TYPE" val="general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4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2"/>
  <p:tag name="KSO_WM_UNIT_DEC_AREA_ID" val="853aab84e3e04b5ebd35bdc677676bcc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57ab1f565774b71865554226ab1fd70"/>
  <p:tag name="KSO_WM_SLIDE_BACKGROUND_TYPE" val="general"/>
</p:tagLst>
</file>

<file path=ppt/tags/tag169.xml><?xml version="1.0" encoding="utf-8"?>
<p:tagLst xmlns:p="http://schemas.openxmlformats.org/presentationml/2006/main">
  <p:tag name="KSO_WM_BEAUTIFY_FLAG" val=""/>
  <p:tag name="KSO_WM_UNIT_TEXT_FILL_FORE_SCHEMECOLOR_INDEX_BRIGHTNESS" val="0.15"/>
  <p:tag name="KSO_WM_UNIT_TEXT_FILL_FORE_SCHEMECOLOR_INDEX" val="13"/>
  <p:tag name="KSO_WM_UNIT_TEXT_FILL_TYPE" val="1"/>
</p:tagLst>
</file>

<file path=ppt/tags/tag170.xml><?xml version="1.0" encoding="utf-8"?>
<p:tagLst xmlns:p="http://schemas.openxmlformats.org/presentationml/2006/main">
  <p:tag name="KSO_WM_BEAUTIFY_FLAG" val=""/>
  <p:tag name="KSO_WM_UNIT_TEXT_FILL_FORE_SCHEMECOLOR_INDEX_BRIGHTNESS" val="0.35"/>
  <p:tag name="KSO_WM_UNIT_TEXT_FILL_FORE_SCHEMECOLOR_INDEX" val="13"/>
  <p:tag name="KSO_WM_UNIT_TEXT_FILL_TYPE" val="1"/>
</p:tagLst>
</file>

<file path=ppt/tags/tag171.xml><?xml version="1.0" encoding="utf-8"?>
<p:tagLst xmlns:p="http://schemas.openxmlformats.org/presentationml/2006/main">
  <p:tag name="KSO_WM_BEAUTIFY_FLAG" val=""/>
</p:tagLst>
</file>

<file path=ppt/tags/tag172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LIDE_BACKGROUND_TYPE" val="general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3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1"/>
  <p:tag name="KSO_WM_UNIT_DEC_AREA_ID" val="ac1c93fa291c4f319fe9d0a4c4e4ac29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e6a72c9f0c343bf9923882b74fd15fc"/>
  <p:tag name="KSO_WM_SLIDE_BACKGROUND_TYPE" val="general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4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2"/>
  <p:tag name="KSO_WM_UNIT_DEC_AREA_ID" val="853aab84e3e04b5ebd35bdc677676bcc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57ab1f565774b71865554226ab1fd70"/>
  <p:tag name="KSO_WM_SLIDE_BACKGROUND_TYPE" val="general"/>
</p:tagLst>
</file>

<file path=ppt/tags/tag175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76.xml><?xml version="1.0" encoding="utf-8"?>
<p:tagLst xmlns:p="http://schemas.openxmlformats.org/presentationml/2006/main">
  <p:tag name="KSO_WM_UNIT_TEXT_FILL_FORE_SCHEMECOLOR_INDEX_BRIGHTNESS" val="0.15"/>
  <p:tag name="KSO_WM_UNIT_TEXT_FILL_FORE_SCHEMECOLOR_INDEX" val="13"/>
  <p:tag name="KSO_WM_UNIT_TEXT_FILL_TYPE" val="1"/>
</p:tagLst>
</file>

<file path=ppt/tags/tag177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LIDE_BACKGROUND_TYPE" val="general"/>
</p:tagLst>
</file>

<file path=ppt/tags/tag178.xml><?xml version="1.0" encoding="utf-8"?>
<p:tagLst xmlns:p="http://schemas.openxmlformats.org/presentationml/2006/main">
  <p:tag name="KSO_WM_BEAUTIFY_FLAG" val=""/>
  <p:tag name="KSO_WM_UNIT_PLACING_PICTURE_USER_VIEWPORT" val="{&quot;height&quot;:9419,&quot;width&quot;:7212}"/>
</p:tagLst>
</file>

<file path=ppt/tags/tag179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80.xml><?xml version="1.0" encoding="utf-8"?>
<p:tagLst xmlns:p="http://schemas.openxmlformats.org/presentationml/2006/main">
  <p:tag name="KSO_WM_BEAUTIFY_FLAG" val=""/>
</p:tagLst>
</file>

<file path=ppt/tags/tag181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82.xml><?xml version="1.0" encoding="utf-8"?>
<p:tagLst xmlns:p="http://schemas.openxmlformats.org/presentationml/2006/main">
  <p:tag name="KSO_WM_BEAUTIFY_FLAG" val=""/>
</p:tagLst>
</file>

<file path=ppt/tags/tag183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84.xml><?xml version="1.0" encoding="utf-8"?>
<p:tagLst xmlns:p="http://schemas.openxmlformats.org/presentationml/2006/main">
  <p:tag name="COMMONDATA" val="eyJoZGlkIjoiMDFmOGQ5NjI1ZWFhZTdlNWE2NGYzNGFkNWEyNDkzMjgifQ=="/>
  <p:tag name="KSO_WPP_MARK_KEY" val="24b50f2b-762e-48d1-86c9-d1af1c64cd25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/>
            </a:gs>
            <a:gs pos="100000">
              <a:schemeClr val="phClr">
                <a:lumMod val="85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">
      <a:dk1>
        <a:srgbClr val="000000"/>
      </a:dk1>
      <a:lt1>
        <a:srgbClr val="FFFFFF"/>
      </a:lt1>
      <a:dk2>
        <a:srgbClr val="CBE2F6"/>
      </a:dk2>
      <a:lt2>
        <a:srgbClr val="E4F0FB"/>
      </a:lt2>
      <a:accent1>
        <a:srgbClr val="157FD9"/>
      </a:accent1>
      <a:accent2>
        <a:srgbClr val="00808B"/>
      </a:accent2>
      <a:accent3>
        <a:srgbClr val="0E7333"/>
      </a:accent3>
      <a:accent4>
        <a:srgbClr val="465A0A"/>
      </a:accent4>
      <a:accent5>
        <a:srgbClr val="983505"/>
      </a:accent5>
      <a:accent6>
        <a:srgbClr val="D8151D"/>
      </a:accent6>
      <a:hlink>
        <a:srgbClr val="0563C1"/>
      </a:hlink>
      <a:folHlink>
        <a:srgbClr val="954F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1323</Words>
  <Application>WPS 演示</Application>
  <PresentationFormat>宽屏</PresentationFormat>
  <Paragraphs>46</Paragraphs>
  <Slides>8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8</vt:i4>
      </vt:variant>
    </vt:vector>
  </HeadingPairs>
  <TitlesOfParts>
    <vt:vector size="19" baseType="lpstr">
      <vt:lpstr>Arial</vt:lpstr>
      <vt:lpstr>宋体</vt:lpstr>
      <vt:lpstr>Wingdings</vt:lpstr>
      <vt:lpstr>Wingdings</vt:lpstr>
      <vt:lpstr>微软雅黑</vt:lpstr>
      <vt:lpstr>汉仪旗黑-85S</vt:lpstr>
      <vt:lpstr>黑体</vt:lpstr>
      <vt:lpstr>Arial Unicode MS</vt:lpstr>
      <vt:lpstr>Calibri</vt:lpstr>
      <vt:lpstr>Office 主题​​</vt:lpstr>
      <vt:lpstr>1_Office 主题​​</vt:lpstr>
      <vt:lpstr>第三节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:)</cp:lastModifiedBy>
  <cp:revision>183</cp:revision>
  <dcterms:created xsi:type="dcterms:W3CDTF">2019-06-19T02:08:00Z</dcterms:created>
  <dcterms:modified xsi:type="dcterms:W3CDTF">2023-08-04T09:19:02Z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2052-11.1.0.14309</vt:lpwstr>
  </property>
  <property fmtid="{D5CDD505-2E9C-101B-9397-08002B2CF9AE}" pid="3" name="ICV">
    <vt:lpwstr>E84D94E1304D42128CB38A10B0060572_11</vt:lpwstr>
  </property>
</Properties>
</file>