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301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213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image" Target="../media/image1.png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67.xml"/><Relationship Id="rId3" Type="http://schemas.openxmlformats.org/officeDocument/2006/relationships/image" Target="../media/image2.png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image" Target="../media/image3.png"/><Relationship Id="rId6" Type="http://schemas.openxmlformats.org/officeDocument/2006/relationships/tags" Target="../tags/tag70.xml"/><Relationship Id="rId5" Type="http://schemas.openxmlformats.org/officeDocument/2006/relationships/image" Target="../media/image2.png"/><Relationship Id="rId4" Type="http://schemas.openxmlformats.org/officeDocument/2006/relationships/tags" Target="../tags/tag69.xml"/><Relationship Id="rId3" Type="http://schemas.openxmlformats.org/officeDocument/2006/relationships/image" Target="../media/image4.png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74.xml"/><Relationship Id="rId3" Type="http://schemas.openxmlformats.org/officeDocument/2006/relationships/image" Target="../media/image2.png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76.xml"/><Relationship Id="rId3" Type="http://schemas.openxmlformats.org/officeDocument/2006/relationships/image" Target="../media/image2.png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78.xml"/><Relationship Id="rId3" Type="http://schemas.openxmlformats.org/officeDocument/2006/relationships/image" Target="../media/image4.png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0.xml"/><Relationship Id="rId3" Type="http://schemas.openxmlformats.org/officeDocument/2006/relationships/image" Target="../media/image2.png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2.xml"/><Relationship Id="rId3" Type="http://schemas.openxmlformats.org/officeDocument/2006/relationships/image" Target="../media/image2.png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4.xml"/><Relationship Id="rId3" Type="http://schemas.openxmlformats.org/officeDocument/2006/relationships/image" Target="../media/image2.png"/><Relationship Id="rId2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image" Target="../media/image1.png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image" Target="../media/image3.png"/><Relationship Id="rId4" Type="http://schemas.openxmlformats.org/officeDocument/2006/relationships/tags" Target="../tags/tag89.xml"/><Relationship Id="rId3" Type="http://schemas.openxmlformats.org/officeDocument/2006/relationships/image" Target="../media/image2.png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image" Target="../media/image3.png"/><Relationship Id="rId5" Type="http://schemas.openxmlformats.org/officeDocument/2006/relationships/tags" Target="../tags/tag96.xml"/><Relationship Id="rId4" Type="http://schemas.openxmlformats.org/officeDocument/2006/relationships/image" Target="../media/image2.png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image" Target="../media/image3.png"/><Relationship Id="rId5" Type="http://schemas.openxmlformats.org/officeDocument/2006/relationships/tags" Target="../tags/tag104.xml"/><Relationship Id="rId4" Type="http://schemas.openxmlformats.org/officeDocument/2006/relationships/image" Target="../media/image2.png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image" Target="../media/image3.png"/><Relationship Id="rId5" Type="http://schemas.openxmlformats.org/officeDocument/2006/relationships/tags" Target="../tags/tag113.xml"/><Relationship Id="rId4" Type="http://schemas.openxmlformats.org/officeDocument/2006/relationships/image" Target="../media/image2.png"/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25.xml"/><Relationship Id="rId8" Type="http://schemas.openxmlformats.org/officeDocument/2006/relationships/tags" Target="../tags/tag124.xml"/><Relationship Id="rId7" Type="http://schemas.openxmlformats.org/officeDocument/2006/relationships/tags" Target="../tags/tag123.xml"/><Relationship Id="rId6" Type="http://schemas.openxmlformats.org/officeDocument/2006/relationships/image" Target="../media/image3.png"/><Relationship Id="rId5" Type="http://schemas.openxmlformats.org/officeDocument/2006/relationships/tags" Target="../tags/tag122.xml"/><Relationship Id="rId4" Type="http://schemas.openxmlformats.org/officeDocument/2006/relationships/image" Target="../media/image2.png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2" Type="http://schemas.openxmlformats.org/officeDocument/2006/relationships/tags" Target="../tags/tag128.xml"/><Relationship Id="rId11" Type="http://schemas.openxmlformats.org/officeDocument/2006/relationships/tags" Target="../tags/tag127.xml"/><Relationship Id="rId10" Type="http://schemas.openxmlformats.org/officeDocument/2006/relationships/tags" Target="../tags/tag126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image" Target="../media/image3.png"/><Relationship Id="rId5" Type="http://schemas.openxmlformats.org/officeDocument/2006/relationships/tags" Target="../tags/tag131.xml"/><Relationship Id="rId4" Type="http://schemas.openxmlformats.org/officeDocument/2006/relationships/image" Target="../media/image2.png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4" Type="http://schemas.openxmlformats.org/officeDocument/2006/relationships/tags" Target="../tags/tag139.xml"/><Relationship Id="rId13" Type="http://schemas.openxmlformats.org/officeDocument/2006/relationships/tags" Target="../tags/tag138.xml"/><Relationship Id="rId12" Type="http://schemas.openxmlformats.org/officeDocument/2006/relationships/tags" Target="../tags/tag137.xml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tags" Target="../tags/tag144.xml"/><Relationship Id="rId7" Type="http://schemas.openxmlformats.org/officeDocument/2006/relationships/tags" Target="../tags/tag143.xml"/><Relationship Id="rId6" Type="http://schemas.openxmlformats.org/officeDocument/2006/relationships/image" Target="../media/image3.png"/><Relationship Id="rId5" Type="http://schemas.openxmlformats.org/officeDocument/2006/relationships/tags" Target="../tags/tag142.xml"/><Relationship Id="rId4" Type="http://schemas.openxmlformats.org/officeDocument/2006/relationships/image" Target="../media/image2.png"/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1" Type="http://schemas.openxmlformats.org/officeDocument/2006/relationships/tags" Target="../tags/tag147.xml"/><Relationship Id="rId10" Type="http://schemas.openxmlformats.org/officeDocument/2006/relationships/tags" Target="../tags/tag14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735" y="0"/>
            <a:ext cx="1080453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副标题 2"/>
          <p:cNvSpPr/>
          <p:nvPr>
            <p:ph type="subTitle" idx="3" hasCustomPrompt="1"/>
            <p:custDataLst>
              <p:tags r:id="rId4"/>
            </p:custDataLst>
          </p:nvPr>
        </p:nvSpPr>
        <p:spPr>
          <a:xfrm>
            <a:off x="1258916" y="4060315"/>
            <a:ext cx="4786332" cy="470241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4" name="标题 3"/>
          <p:cNvSpPr/>
          <p:nvPr>
            <p:ph type="ctrTitle" idx="2" hasCustomPrompt="1"/>
            <p:custDataLst>
              <p:tags r:id="rId5"/>
            </p:custDataLst>
          </p:nvPr>
        </p:nvSpPr>
        <p:spPr>
          <a:xfrm>
            <a:off x="1219210" y="3077419"/>
            <a:ext cx="4826038" cy="821055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335" b="1" i="0" u="none" strike="noStrike" kern="1200" cap="none" spc="6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3" y="1862676"/>
            <a:ext cx="3235350" cy="313263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副标题 2"/>
          <p:cNvSpPr/>
          <p:nvPr>
            <p:ph type="subTitle" idx="3" hasCustomPrompt="1"/>
            <p:custDataLst>
              <p:tags r:id="rId8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9" name="标题 3"/>
          <p:cNvSpPr/>
          <p:nvPr>
            <p:ph type="ctrTitle" idx="2" hasCustomPrompt="1"/>
            <p:custDataLst>
              <p:tags r:id="rId9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90" y="1304111"/>
            <a:ext cx="4389120" cy="42497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735" y="0"/>
            <a:ext cx="1080453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占位符 4"/>
          <p:cNvSpPr/>
          <p:nvPr>
            <p:ph type="body" idx="1" hasCustomPrompt="1"/>
            <p:custDataLst>
              <p:tags r:id="rId4"/>
            </p:custDataLst>
          </p:nvPr>
        </p:nvSpPr>
        <p:spPr>
          <a:xfrm>
            <a:off x="762641" y="2463322"/>
            <a:ext cx="4825403" cy="640394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7" name="标题 5"/>
          <p:cNvSpPr/>
          <p:nvPr>
            <p:ph type="title" hasCustomPrompt="1"/>
            <p:custDataLst>
              <p:tags r:id="rId5"/>
            </p:custDataLst>
          </p:nvPr>
        </p:nvSpPr>
        <p:spPr>
          <a:xfrm>
            <a:off x="762006" y="3256115"/>
            <a:ext cx="4826038" cy="1138555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6600" b="1" i="0" u="none" strike="noStrike" kern="1200" cap="none" spc="7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951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461" y="5104461"/>
            <a:ext cx="1753527" cy="17535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2"/>
            <a:ext cx="1753527" cy="17535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2" Type="http://schemas.openxmlformats.org/officeDocument/2006/relationships/theme" Target="../theme/theme2.xml"/><Relationship Id="rId21" Type="http://schemas.openxmlformats.org/officeDocument/2006/relationships/tags" Target="../tags/tag150.xml"/><Relationship Id="rId20" Type="http://schemas.openxmlformats.org/officeDocument/2006/relationships/tags" Target="../tags/tag149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48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" Type="http://schemas.openxmlformats.org/officeDocument/2006/relationships/tags" Target="../tags/tag15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image" Target="../media/image3.png"/><Relationship Id="rId3" Type="http://schemas.openxmlformats.org/officeDocument/2006/relationships/tags" Target="../tags/tag157.xml"/><Relationship Id="rId2" Type="http://schemas.openxmlformats.org/officeDocument/2006/relationships/image" Target="../media/image2.png"/><Relationship Id="rId1" Type="http://schemas.openxmlformats.org/officeDocument/2006/relationships/tags" Target="../tags/tag15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64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" Type="http://schemas.openxmlformats.org/officeDocument/2006/relationships/image" Target="../media/image3.png"/><Relationship Id="rId3" Type="http://schemas.openxmlformats.org/officeDocument/2006/relationships/tags" Target="../tags/tag161.xml"/><Relationship Id="rId2" Type="http://schemas.openxmlformats.org/officeDocument/2006/relationships/image" Target="../media/image2.png"/><Relationship Id="rId1" Type="http://schemas.openxmlformats.org/officeDocument/2006/relationships/tags" Target="../tags/tag16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69.xml"/><Relationship Id="rId6" Type="http://schemas.openxmlformats.org/officeDocument/2006/relationships/tags" Target="../tags/tag168.xml"/><Relationship Id="rId5" Type="http://schemas.openxmlformats.org/officeDocument/2006/relationships/tags" Target="../tags/tag167.xml"/><Relationship Id="rId4" Type="http://schemas.openxmlformats.org/officeDocument/2006/relationships/image" Target="../media/image3.png"/><Relationship Id="rId3" Type="http://schemas.openxmlformats.org/officeDocument/2006/relationships/tags" Target="../tags/tag166.xml"/><Relationship Id="rId2" Type="http://schemas.openxmlformats.org/officeDocument/2006/relationships/image" Target="../media/image2.png"/><Relationship Id="rId1" Type="http://schemas.openxmlformats.org/officeDocument/2006/relationships/tags" Target="../tags/tag16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image" Target="../media/image3.png"/><Relationship Id="rId3" Type="http://schemas.openxmlformats.org/officeDocument/2006/relationships/tags" Target="../tags/tag171.xml"/><Relationship Id="rId2" Type="http://schemas.openxmlformats.org/officeDocument/2006/relationships/image" Target="../media/image2.png"/><Relationship Id="rId1" Type="http://schemas.openxmlformats.org/officeDocument/2006/relationships/tags" Target="../tags/tag17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image" Target="../media/image3.png"/><Relationship Id="rId3" Type="http://schemas.openxmlformats.org/officeDocument/2006/relationships/tags" Target="../tags/tag176.xml"/><Relationship Id="rId2" Type="http://schemas.openxmlformats.org/officeDocument/2006/relationships/image" Target="../media/image2.png"/><Relationship Id="rId1" Type="http://schemas.openxmlformats.org/officeDocument/2006/relationships/tags" Target="../tags/tag17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85.xml"/><Relationship Id="rId8" Type="http://schemas.openxmlformats.org/officeDocument/2006/relationships/tags" Target="../tags/tag184.xml"/><Relationship Id="rId7" Type="http://schemas.openxmlformats.org/officeDocument/2006/relationships/tags" Target="../tags/tag183.xml"/><Relationship Id="rId6" Type="http://schemas.openxmlformats.org/officeDocument/2006/relationships/image" Target="../media/image5.png"/><Relationship Id="rId5" Type="http://schemas.openxmlformats.org/officeDocument/2006/relationships/tags" Target="../tags/tag182.xml"/><Relationship Id="rId4" Type="http://schemas.openxmlformats.org/officeDocument/2006/relationships/image" Target="../media/image3.png"/><Relationship Id="rId3" Type="http://schemas.openxmlformats.org/officeDocument/2006/relationships/tags" Target="../tags/tag181.xml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8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91.xml"/><Relationship Id="rId8" Type="http://schemas.openxmlformats.org/officeDocument/2006/relationships/image" Target="../media/image6.png"/><Relationship Id="rId7" Type="http://schemas.openxmlformats.org/officeDocument/2006/relationships/tags" Target="../tags/tag190.xml"/><Relationship Id="rId6" Type="http://schemas.openxmlformats.org/officeDocument/2006/relationships/tags" Target="../tags/tag189.xml"/><Relationship Id="rId5" Type="http://schemas.openxmlformats.org/officeDocument/2006/relationships/tags" Target="../tags/tag188.xml"/><Relationship Id="rId4" Type="http://schemas.openxmlformats.org/officeDocument/2006/relationships/image" Target="../media/image3.png"/><Relationship Id="rId3" Type="http://schemas.openxmlformats.org/officeDocument/2006/relationships/tags" Target="../tags/tag187.xml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8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196.xml"/><Relationship Id="rId7" Type="http://schemas.openxmlformats.org/officeDocument/2006/relationships/image" Target="../media/image7.png"/><Relationship Id="rId6" Type="http://schemas.openxmlformats.org/officeDocument/2006/relationships/tags" Target="../tags/tag195.xml"/><Relationship Id="rId5" Type="http://schemas.openxmlformats.org/officeDocument/2006/relationships/tags" Target="../tags/tag194.xml"/><Relationship Id="rId4" Type="http://schemas.openxmlformats.org/officeDocument/2006/relationships/image" Target="../media/image3.png"/><Relationship Id="rId3" Type="http://schemas.openxmlformats.org/officeDocument/2006/relationships/tags" Target="../tags/tag193.xml"/><Relationship Id="rId2" Type="http://schemas.openxmlformats.org/officeDocument/2006/relationships/image" Target="../media/image2.png"/><Relationship Id="rId1" Type="http://schemas.openxmlformats.org/officeDocument/2006/relationships/tags" Target="../tags/tag19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image" Target="../media/image8.png"/><Relationship Id="rId7" Type="http://schemas.openxmlformats.org/officeDocument/2006/relationships/tags" Target="../tags/tag201.xml"/><Relationship Id="rId6" Type="http://schemas.openxmlformats.org/officeDocument/2006/relationships/tags" Target="../tags/tag200.xml"/><Relationship Id="rId5" Type="http://schemas.openxmlformats.org/officeDocument/2006/relationships/tags" Target="../tags/tag199.xml"/><Relationship Id="rId4" Type="http://schemas.openxmlformats.org/officeDocument/2006/relationships/image" Target="../media/image3.png"/><Relationship Id="rId3" Type="http://schemas.openxmlformats.org/officeDocument/2006/relationships/tags" Target="../tags/tag198.xml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9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07.xml"/><Relationship Id="rId6" Type="http://schemas.openxmlformats.org/officeDocument/2006/relationships/tags" Target="../tags/tag206.xml"/><Relationship Id="rId5" Type="http://schemas.openxmlformats.org/officeDocument/2006/relationships/tags" Target="../tags/tag205.xml"/><Relationship Id="rId4" Type="http://schemas.openxmlformats.org/officeDocument/2006/relationships/image" Target="../media/image3.png"/><Relationship Id="rId3" Type="http://schemas.openxmlformats.org/officeDocument/2006/relationships/tags" Target="../tags/tag204.xml"/><Relationship Id="rId2" Type="http://schemas.openxmlformats.org/officeDocument/2006/relationships/image" Target="../media/image2.png"/><Relationship Id="rId1" Type="http://schemas.openxmlformats.org/officeDocument/2006/relationships/tags" Target="../tags/tag20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12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image" Target="../media/image3.png"/><Relationship Id="rId3" Type="http://schemas.openxmlformats.org/officeDocument/2006/relationships/tags" Target="../tags/tag209.xml"/><Relationship Id="rId2" Type="http://schemas.openxmlformats.org/officeDocument/2006/relationships/image" Target="../media/image2.png"/><Relationship Id="rId1" Type="http://schemas.openxmlformats.org/officeDocument/2006/relationships/tags" Target="../tags/tag20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1219210" y="2327436"/>
            <a:ext cx="2209939" cy="630864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endParaRPr lang="en-US" altLang="zh-CN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副标题 1"/>
          <p:cNvSpPr/>
          <p:nvPr>
            <p:ph type="subTitle" idx="3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单击此处添加副标题内容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" name="标题 4"/>
          <p:cNvSpPr/>
          <p:nvPr>
            <p:ph type="ctrTitle" idx="2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rPr>
              <a:t>第二</a:t>
            </a:r>
            <a:r>
              <a:rPr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rPr>
              <a:t>节</a:t>
            </a:r>
            <a:endParaRPr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汉仪旗黑-85S" panose="00020600040101010101" pitchFamily="18" charset="-122"/>
            </a:endParaRPr>
          </a:p>
        </p:txBody>
      </p:sp>
      <p:sp>
        <p:nvSpPr>
          <p:cNvPr id="7" name="文本框 5"/>
          <p:cNvSpPr txBox="1"/>
          <p:nvPr>
            <p:custDataLst>
              <p:tags r:id="rId4"/>
            </p:custDataLst>
          </p:nvPr>
        </p:nvSpPr>
        <p:spPr>
          <a:xfrm>
            <a:off x="1315712" y="2362116"/>
            <a:ext cx="2016936" cy="56150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>
              <a:lnSpc>
                <a:spcPct val="100000"/>
              </a:lnSpc>
            </a:pPr>
            <a:r>
              <a:rPr lang="en-US" altLang="zh-CN" sz="2800" b="1" spc="200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2020</a:t>
            </a:r>
            <a:endParaRPr lang="en-US" altLang="zh-CN" sz="2800" b="1" spc="200" dirty="0">
              <a:solidFill>
                <a:schemeClr val="lt1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1198800" y="914400"/>
            <a:ext cx="9799200" cy="2570400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accent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汉仪旗黑-85S" panose="00020600040101010101" pitchFamily="18" charset="-122"/>
              </a:rPr>
              <a:t>1.cin</a:t>
            </a:r>
            <a:r>
              <a:rPr lang="zh-CN" altLang="en-US">
                <a:solidFill>
                  <a:schemeClr val="accent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汉仪旗黑-85S" panose="00020600040101010101" pitchFamily="18" charset="-122"/>
              </a:rPr>
              <a:t>、</a:t>
            </a:r>
            <a:r>
              <a:rPr lang="en-US" altLang="zh-CN">
                <a:solidFill>
                  <a:schemeClr val="accent1"/>
                </a:solidFill>
                <a:latin typeface="汉仪旗黑-85S" panose="00020600040101010101" pitchFamily="18" charset="-122"/>
                <a:ea typeface="汉仪旗黑-85S" panose="00020600040101010101" pitchFamily="18" charset="-122"/>
                <a:cs typeface="汉仪旗黑-85S" panose="00020600040101010101" pitchFamily="18" charset="-122"/>
              </a:rPr>
              <a:t>cout</a:t>
            </a:r>
            <a:endParaRPr lang="en-US" altLang="zh-CN">
              <a:solidFill>
                <a:schemeClr val="accent1"/>
              </a:solidFill>
              <a:latin typeface="汉仪旗黑-85S" panose="00020600040101010101" pitchFamily="18" charset="-122"/>
              <a:ea typeface="汉仪旗黑-85S" panose="00020600040101010101" pitchFamily="18" charset="-122"/>
              <a:cs typeface="汉仪旗黑-85S" panose="00020600040101010101" pitchFamily="18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1.1cout</a:t>
            </a:r>
            <a:endParaRPr lang="en-US" altLang="zh-CN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330" y="1490345"/>
            <a:ext cx="11121390" cy="5367020"/>
          </a:xfrm>
          <a:prstGeom prst="rect">
            <a:avLst/>
          </a:prstGeom>
        </p:spPr>
        <p:txBody>
          <a:bodyPr vert="horz" lIns="90170" tIns="46990" rIns="90170" bIns="4699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预定义的对象 cout 是 iostream 类的一个实例。cout 对象"连接"到标准输出设备，通常是显示屏。cout 是与流插入运算符 &lt;&lt; 结合使用的，如下面的实例所示：</a:t>
            </a:r>
            <a:endParaRPr lang="zh-CN" altLang="en-US"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12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#include &lt;iostream&gt;</a:t>
            </a:r>
            <a:endParaRPr lang="zh-CN" altLang="en-US" sz="12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12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using namespace std;</a:t>
            </a:r>
            <a:endParaRPr lang="zh-CN" altLang="en-US" sz="12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12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int main( )</a:t>
            </a:r>
            <a:r>
              <a:rPr lang="en-US" altLang="zh-CN" sz="12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{</a:t>
            </a:r>
            <a:endParaRPr lang="zh-CN" altLang="en-US" sz="12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12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char str[] = "Hello C++";</a:t>
            </a:r>
            <a:endParaRPr lang="zh-CN" altLang="en-US" sz="12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12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cout &lt;&lt; "Value of str is : " &lt;&lt; str &lt;&lt; endl;</a:t>
            </a:r>
            <a:endParaRPr lang="zh-CN" altLang="en-US" sz="12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12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}</a:t>
            </a:r>
            <a:endParaRPr lang="zh-CN" altLang="en-US" sz="12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16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当上面的代码被编译和执行时，它会产生下列结果：</a:t>
            </a:r>
            <a:endParaRPr lang="zh-CN" altLang="en-US"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16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Value of str is : Hello C++</a:t>
            </a:r>
            <a:endParaRPr lang="zh-CN" altLang="en-US"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16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C++ 编译器根据要输出变量的数据类型，选择合适的流插入运算符来显示值。&lt;&lt; 运算符被重载来输出内置类型（整型、浮点型、double 型、字符串和指针）的数据项。</a:t>
            </a:r>
            <a:endParaRPr lang="zh-CN" altLang="en-US"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16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流插入运算符 &lt;&lt; 在一个语句中可以多次使用，如上面实例中所示，endl 用于在行末添加一个换行符。</a:t>
            </a:r>
            <a:endParaRPr lang="zh-CN" altLang="en-US" sz="16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608330" y="757555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练习：</a:t>
            </a: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本题要求实现输出金字塔。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 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G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 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G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 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 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1.2cin</a:t>
            </a:r>
            <a:endParaRPr lang="en-US" altLang="zh-CN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预定义的对象 cin 是 iostream 类的一个实例。cin 对象附属到标准输入设备，通常是键盘。cin 是与流提取运算符 &gt;&gt; 结合使用的。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C++ 编译器根据要输入值的数据类型，选择合适的流提取运算符来提取值，并把它存储在给定的变量中。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流提取运算符 &gt;&gt; 在一个语句中可以多次使用。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608330" y="757555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练习：</a:t>
            </a: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本题要求对两个整数a和b，输出其中较大的数。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其中a和b是用户传入的参数，函数返回的是两者中较大的数。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pic>
        <p:nvPicPr>
          <p:cNvPr id="4" name="图片 3" descr="逻辑运算符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84810" y="2698115"/>
            <a:ext cx="11917680" cy="29032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逻辑运算符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作用：用于根据表达式的值返回真值或假值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逻辑运算符有以下符号：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608330" y="5104765"/>
            <a:ext cx="116840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还有一点很重要，当一个逻辑表达式的后一部分的取值不会影响整个表达式的值时，后一部分就不会进行运算了。例如：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a=2,b=1;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a||b-1;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因为a=2，为真值，所以不管b-1是不是真值，总的表达式一定为真值，这时后面的表达式就不会再计算了。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732790" y="607695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注意</a:t>
            </a:r>
            <a:r>
              <a:rPr lang="zh-CN" altLang="en-US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b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32790" y="1191260"/>
            <a:ext cx="7118985" cy="381190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</a:t>
            </a: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赋值运算符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4" name="内容占位符 3" descr="赋值运算符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19710" y="1831975"/>
            <a:ext cx="11753215" cy="458724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096010" y="1356995"/>
            <a:ext cx="66217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a&gt;b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a&lt;b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a==b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关系表达式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938655" y="1657985"/>
            <a:ext cx="7800975" cy="44862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</a:t>
            </a:r>
            <a:r>
              <a:rPr lang="zh-CN" altLang="en-US" sz="36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三目运算符</a:t>
            </a:r>
            <a:endParaRPr lang="zh-CN" altLang="en-US" sz="3600" b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1437640"/>
            <a:ext cx="10671810" cy="5302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1.对于条件表达式b ? x : y，先计算条件b，然后进行判断。如果b的值为true，计算x的值，运算结果为x的值;否则，计算y的值，运算结果为y的值。一个条件表达式绝不会既计算x，又计算y。</a:t>
            </a:r>
            <a:endParaRPr lang="en-US" altLang="zh-CN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2.条件运算符是右结合的，也就是说，从右向左分组计算。例如，a ? b : c ? d : e将按a ? b : (c ? d : e)执行。</a:t>
            </a:r>
            <a:endParaRPr lang="en-US" altLang="zh-CN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3.? : ; "?"运算符的含义是:先求表达式1的值，如果为真，则执行表达式2，并返回表达式2的结果;如果表达式1的值为假，则执行表达式3，并返回表达式3的结果。可以理解为条件 ? 结果1 : 结果2 里面的?号是格式要求。也可以理解为条件是否成立，条件成立为结果1，否则为结果2。</a:t>
            </a:r>
            <a:endParaRPr lang="en-US" altLang="zh-CN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:在C语言中，结果1 和 结果2的类型必须一致。</a:t>
            </a:r>
            <a:endParaRPr lang="en-US" altLang="zh-CN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608330" y="757555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练习：</a:t>
            </a:r>
            <a:endParaRPr lang="zh-CN" altLang="en-US" sz="32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题要求实现一个简单程序，能计算给定的年份和月份的天数。使得可以利用该程序，输出给定年份中每个月的天数。其中1、3、5、7、8、10、12月有31天，4、6、9、11月有30天，2月平年有28天，闰年有29天。判断闰年的条件是：能被 4 整除但不能被 100 整除，或者能被 400 整除。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本题要求将输入的任意3个整数从小到大输出。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973_1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df"/>
  <p:tag name="KSO_WM_UNIT_DEC_AREA_ID" val="4157f54729674201992a33d29c3da756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1ddf680ce8a4e1a90a5733e062f8c77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18;24;2"/>
  <p:tag name="KSO_WM_UNIT_BLOCK" val="0"/>
  <p:tag name="KSO_WM_UNIT_DEC_AREA_ID" val="3236c23593f0412994a49a440d96ce5c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29"/>
  <p:tag name="KSO_WM_TEMPLATE_ASSEMBLE_GROUPID" val="5fa11d2ca8fc48be808123d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编辑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48;56;4"/>
  <p:tag name="KSO_WM_UNIT_BLOCK" val="0"/>
  <p:tag name="KSO_WM_UNIT_DEC_AREA_ID" val="485f20aac988428f836315e03a1a4d60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29"/>
  <p:tag name="KSO_WM_TEMPLATE_ASSEMBLE_GROUPID" val="5fa11d2ca8fc48be808123d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2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0"/>
  <p:tag name="KSO_WM_UNIT_DEC_AREA_ID" val="17ca7246ff8547bbbbdc7108b8a68452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949e0205fef1478f9ac4326aaf5f5790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19efa605aeaf434c9d979c40b437b56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1c9e7462d3a40e3b9b226d5d14c4675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a9c86af60f604e649374aa0f7500e8d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007d8cd83c949ed82e07cde858ef8bd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此处添加副标题内容"/>
  <p:tag name="KSO_WM_UNIT_DEFAULT_FONT" val="14;18;2"/>
  <p:tag name="KSO_WM_UNIT_BLOCK" val="0"/>
  <p:tag name="KSO_WM_UNIT_DEC_AREA_ID" val="df2c97f841a4440f84884784a6aad4e1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226c1057b664353acbb9b64b4788395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17"/>
  <p:tag name="KSO_WM_TEMPLATE_ASSEMBLE_GROUPID" val="5fa11d2ca8fc48be808123de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4883360ea5b24f8fad64debb6a1b8bb8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226c1057b664353acbb9b64b4788395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17"/>
  <p:tag name="KSO_WM_TEMPLATE_ASSEMBLE_GROUPID" val="5fa11d2ca8fc48be808123de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2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0"/>
  <p:tag name="KSO_WM_UNIT_DEC_AREA_ID" val="6b9452169fc242a2adb4b66478eba08b"/>
  <p:tag name="KSO_WM_UNIT_DECORATE_INFO" val=""/>
  <p:tag name="KSO_WM_UNIT_SM_LIMIT_TYPE" val=""/>
  <p:tag name="KSO_WM_CHIP_FILLAREA_FILL_RULE" val="{&quot;fill_align&quot;:&quot;rm&quot;,&quot;fill_effect&quot;:[],&quot;fill_mode&quot;:&quot;adaptive&quot;,&quot;sacle_strategy&quot;:&quot;stretch&quot;}"/>
  <p:tag name="KSO_WM_ASSEMBLE_CHIP_INDEX" val="a4ede97f8b9e4336a0ac0e2ba681998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6c1d1fd80f741fa8ec8e70108fa4a6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261f099160d34cb8821b9bb6d83fbb6c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973_1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df"/>
  <p:tag name="KSO_WM_UNIT_DEC_AREA_ID" val="4157f54729674201992a33d29c3da756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1ddf680ce8a4e1a90a5733e062f8c77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此处添加副标题内容"/>
  <p:tag name="KSO_WM_UNIT_DEFAULT_FONT" val="18;24;2"/>
  <p:tag name="KSO_WM_UNIT_BLOCK" val="0"/>
  <p:tag name="KSO_WM_UNIT_DEC_AREA_ID" val="9dde70ad0ee64597bc41c0568bc09591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849e8eb0e8f43a0ba7f976b5c8e4743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36"/>
  <p:tag name="KSO_WM_TEMPLATE_ASSEMBLE_GROUPID" val="5fa11d2ca8fc48be808123de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谢谢观看"/>
  <p:tag name="KSO_WM_UNIT_DEFAULT_FONT" val="60;74;4"/>
  <p:tag name="KSO_WM_UNIT_BLOCK" val="0"/>
  <p:tag name="KSO_WM_UNIT_DEC_AREA_ID" val="e6212aac944844caaf2e1ef1b8fa1ee9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849e8eb0e8f43a0ba7f976b5c8e4743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36"/>
  <p:tag name="KSO_WM_TEMPLATE_ASSEMBLE_GROUPID" val="5fa11d2ca8fc48be808123de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90.xml><?xml version="1.0" encoding="utf-8"?>
<p:tagLst xmlns:p="http://schemas.openxmlformats.org/presentationml/2006/main">
  <p:tag name="KSO_WM_SLIDE_BACKGROUND_TYPE" val="general"/>
</p:tagLst>
</file>

<file path=ppt/tags/tag91.xml><?xml version="1.0" encoding="utf-8"?>
<p:tagLst xmlns:p="http://schemas.openxmlformats.org/presentationml/2006/main">
  <p:tag name="KSO_WM_SLIDE_BACKGROUND_TYPE" val="general"/>
</p:tagLst>
</file>

<file path=ppt/tags/tag92.xml><?xml version="1.0" encoding="utf-8"?>
<p:tagLst xmlns:p="http://schemas.openxmlformats.org/presentationml/2006/main">
  <p:tag name="KSO_WM_SLIDE_BACKGROUND_TYPE" val="general"/>
</p:tagLst>
</file>

<file path=ppt/tags/tag93.xml><?xml version="1.0" encoding="utf-8"?>
<p:tagLst xmlns:p="http://schemas.openxmlformats.org/presentationml/2006/main">
  <p:tag name="KSO_WM_SLIDE_BACKGROUND_TYPE" val="genera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06ad5ec1c3d54f1ebd9ec2bae17577a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8e2e9fe9b1946058d9477684de978f8"/>
  <p:tag name="KSO_WM_SLIDE_BACKGROUND_TYPE" val="frame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48db66763baa4a7db2cd81dbfd63688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59df3a436cc145e681fa6f2d38729261"/>
  <p:tag name="KSO_WM_SLIDE_BACKGROUND_TYPE" val="frame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1624fae1b3bc4a9db4bff339c5d157b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9a78e4fe6da47419b56317cf50a0760"/>
  <p:tag name="KSO_WM_SLIDE_BACKGROUND_TYPE" val="frame"/>
</p:tagLst>
</file>

<file path=ppt/tags/tag97.xml><?xml version="1.0" encoding="utf-8"?>
<p:tagLst xmlns:p="http://schemas.openxmlformats.org/presentationml/2006/main">
  <p:tag name="KSO_WM_SLIDE_BACKGROUND_TYPE" val="frame"/>
</p:tagLst>
</file>

<file path=ppt/tags/tag98.xml><?xml version="1.0" encoding="utf-8"?>
<p:tagLst xmlns:p="http://schemas.openxmlformats.org/presentationml/2006/main">
  <p:tag name="KSO_WM_SLIDE_BACKGROUND_TYPE" val="frame"/>
</p:tagLst>
</file>

<file path=ppt/tags/tag99.xml><?xml version="1.0" encoding="utf-8"?>
<p:tagLst xmlns:p="http://schemas.openxmlformats.org/presentationml/2006/main">
  <p:tag name="KSO_WM_SLIDE_BACKGROUND_TYPE" val="frame"/>
</p:tagLst>
</file>

<file path=ppt/tags/tag100.xml><?xml version="1.0" encoding="utf-8"?>
<p:tagLst xmlns:p="http://schemas.openxmlformats.org/presentationml/2006/main">
  <p:tag name="KSO_WM_SLIDE_BACKGROUND_TYPE" val="frame"/>
</p:tagLst>
</file>

<file path=ppt/tags/tag101.xml><?xml version="1.0" encoding="utf-8"?>
<p:tagLst xmlns:p="http://schemas.openxmlformats.org/presentationml/2006/main">
  <p:tag name="KSO_WM_SLIDE_BACKGROUND_TYPE" val="frame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f91914cd964d4ecdbfa5ee3464b2664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0b863bbc4841c5adc5d35e40e4d7f8"/>
  <p:tag name="KSO_WM_SLIDE_BACKGROUND_TYPE" val="leftRigh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b21ac9adc11f4afabaf21b165593fde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8cab039bb2c4ee3822af7f783d8eaf0"/>
  <p:tag name="KSO_WM_SLIDE_BACKGROUND_TYPE" val="leftRight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d4a77f0aee54009b9b05a66a884de3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c887b572e21473eb8f1ce5c18df8b7c"/>
  <p:tag name="KSO_WM_SLIDE_BACKGROUND_TYPE" val="leftRight"/>
</p:tagLst>
</file>

<file path=ppt/tags/tag105.xml><?xml version="1.0" encoding="utf-8"?>
<p:tagLst xmlns:p="http://schemas.openxmlformats.org/presentationml/2006/main">
  <p:tag name="KSO_WM_SLIDE_BACKGROUND_TYPE" val="leftRight"/>
</p:tagLst>
</file>

<file path=ppt/tags/tag106.xml><?xml version="1.0" encoding="utf-8"?>
<p:tagLst xmlns:p="http://schemas.openxmlformats.org/presentationml/2006/main">
  <p:tag name="KSO_WM_SLIDE_BACKGROUND_TYPE" val="leftRight"/>
</p:tagLst>
</file>

<file path=ppt/tags/tag107.xml><?xml version="1.0" encoding="utf-8"?>
<p:tagLst xmlns:p="http://schemas.openxmlformats.org/presentationml/2006/main">
  <p:tag name="KSO_WM_SLIDE_BACKGROUND_TYPE" val="leftRight"/>
</p:tagLst>
</file>

<file path=ppt/tags/tag108.xml><?xml version="1.0" encoding="utf-8"?>
<p:tagLst xmlns:p="http://schemas.openxmlformats.org/presentationml/2006/main">
  <p:tag name="KSO_WM_SLIDE_BACKGROUND_TYPE" val="leftRight"/>
</p:tagLst>
</file>

<file path=ppt/tags/tag109.xml><?xml version="1.0" encoding="utf-8"?>
<p:tagLst xmlns:p="http://schemas.openxmlformats.org/presentationml/2006/main">
  <p:tag name="KSO_WM_SLIDE_BACKGROUND_TYPE" val="leftRight"/>
</p:tagLst>
</file>

<file path=ppt/tags/tag110.xml><?xml version="1.0" encoding="utf-8"?>
<p:tagLst xmlns:p="http://schemas.openxmlformats.org/presentationml/2006/main">
  <p:tag name="KSO_WM_SLIDE_BACKGROUND_TYPE" val="leftRight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2b68406c309e475193fe88ca006fde8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0046bc209ad49eb9a5d3cd6ed1986a8"/>
  <p:tag name="KSO_WM_SLIDE_BACKGROUND_TYPE" val="topBottom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6f042fdf67ac419892c7721b37a3e0c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1e7088ae9a84056a9a6e1399db9021c"/>
  <p:tag name="KSO_WM_SLIDE_BACKGROUND_TYPE" val="topBottom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c9923c3ed01a4afcaf32f7ad3cd44d3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9eeebb05e444670ada210c240d874b5"/>
  <p:tag name="KSO_WM_SLIDE_BACKGROUND_TYPE" val="topBottom"/>
</p:tagLst>
</file>

<file path=ppt/tags/tag114.xml><?xml version="1.0" encoding="utf-8"?>
<p:tagLst xmlns:p="http://schemas.openxmlformats.org/presentationml/2006/main">
  <p:tag name="KSO_WM_SLIDE_BACKGROUND_TYPE" val="topBottom"/>
</p:tagLst>
</file>

<file path=ppt/tags/tag115.xml><?xml version="1.0" encoding="utf-8"?>
<p:tagLst xmlns:p="http://schemas.openxmlformats.org/presentationml/2006/main">
  <p:tag name="KSO_WM_SLIDE_BACKGROUND_TYPE" val="topBottom"/>
</p:tagLst>
</file>

<file path=ppt/tags/tag116.xml><?xml version="1.0" encoding="utf-8"?>
<p:tagLst xmlns:p="http://schemas.openxmlformats.org/presentationml/2006/main">
  <p:tag name="KSO_WM_SLIDE_BACKGROUND_TYPE" val="topBottom"/>
</p:tagLst>
</file>

<file path=ppt/tags/tag117.xml><?xml version="1.0" encoding="utf-8"?>
<p:tagLst xmlns:p="http://schemas.openxmlformats.org/presentationml/2006/main">
  <p:tag name="KSO_WM_SLIDE_BACKGROUND_TYPE" val="topBottom"/>
</p:tagLst>
</file>

<file path=ppt/tags/tag118.xml><?xml version="1.0" encoding="utf-8"?>
<p:tagLst xmlns:p="http://schemas.openxmlformats.org/presentationml/2006/main">
  <p:tag name="KSO_WM_SLIDE_BACKGROUND_TYPE" val="topBottom"/>
</p:tagLst>
</file>

<file path=ppt/tags/tag119.xml><?xml version="1.0" encoding="utf-8"?>
<p:tagLst xmlns:p="http://schemas.openxmlformats.org/presentationml/2006/main">
  <p:tag name="KSO_WM_SLIDE_BACKGROUND_TYPE" val="topBottom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b355c4b4279045e3900ef122e4d0ed55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55caeb75ecc417da373df1a9cad0abf"/>
  <p:tag name="KSO_WM_SLIDE_BACKGROUND_TYPE" val="bottomTop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7d9627bad804cc3b372e8fe4207c50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0446dbfcae04e239828bad220159254"/>
  <p:tag name="KSO_WM_SLIDE_BACKGROUND_TYPE" val="bottomTop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43f2fe1565714dd6bb870c4aac5f197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098dc90f7cd4ce2956df219680c583f"/>
  <p:tag name="KSO_WM_SLIDE_BACKGROUND_TYPE" val="bottomTop"/>
</p:tagLst>
</file>

<file path=ppt/tags/tag123.xml><?xml version="1.0" encoding="utf-8"?>
<p:tagLst xmlns:p="http://schemas.openxmlformats.org/presentationml/2006/main">
  <p:tag name="KSO_WM_SLIDE_BACKGROUND_TYPE" val="bottomTop"/>
</p:tagLst>
</file>

<file path=ppt/tags/tag124.xml><?xml version="1.0" encoding="utf-8"?>
<p:tagLst xmlns:p="http://schemas.openxmlformats.org/presentationml/2006/main">
  <p:tag name="KSO_WM_SLIDE_BACKGROUND_TYPE" val="bottomTop"/>
</p:tagLst>
</file>

<file path=ppt/tags/tag125.xml><?xml version="1.0" encoding="utf-8"?>
<p:tagLst xmlns:p="http://schemas.openxmlformats.org/presentationml/2006/main">
  <p:tag name="KSO_WM_SLIDE_BACKGROUND_TYPE" val="bottomTop"/>
</p:tagLst>
</file>

<file path=ppt/tags/tag126.xml><?xml version="1.0" encoding="utf-8"?>
<p:tagLst xmlns:p="http://schemas.openxmlformats.org/presentationml/2006/main">
  <p:tag name="KSO_WM_SLIDE_BACKGROUND_TYPE" val="bottomTop"/>
</p:tagLst>
</file>

<file path=ppt/tags/tag127.xml><?xml version="1.0" encoding="utf-8"?>
<p:tagLst xmlns:p="http://schemas.openxmlformats.org/presentationml/2006/main">
  <p:tag name="KSO_WM_SLIDE_BACKGROUND_TYPE" val="bottomTop"/>
</p:tagLst>
</file>

<file path=ppt/tags/tag128.xml><?xml version="1.0" encoding="utf-8"?>
<p:tagLst xmlns:p="http://schemas.openxmlformats.org/presentationml/2006/main">
  <p:tag name="KSO_WM_SLIDE_BACKGROUND_TYPE" val="bottomTop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1bc26acadab44ca6a2b9d5b1ba2427f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2130a19c00642aba3160ac773d23347"/>
  <p:tag name="KSO_WM_SLIDE_BACKGROUND_TYPE" val="navigation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6818208a7484b16a64b0f473b9fd5e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d358246c084d3ab2c12e6e142c76a0"/>
  <p:tag name="KSO_WM_SLIDE_BACKGROUND_TYPE" val="navigation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bf49d1f3178849db889a3f84cc75b1e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3cbdb30dbaa485cb9b593d1b542bb46"/>
  <p:tag name="KSO_WM_SLIDE_BACKGROUND_TYPE" val="navigation"/>
</p:tagLst>
</file>

<file path=ppt/tags/tag132.xml><?xml version="1.0" encoding="utf-8"?>
<p:tagLst xmlns:p="http://schemas.openxmlformats.org/presentationml/2006/main">
  <p:tag name="KSO_WM_SLIDE_BACKGROUND_TYPE" val="navigation"/>
</p:tagLst>
</file>

<file path=ppt/tags/tag133.xml><?xml version="1.0" encoding="utf-8"?>
<p:tagLst xmlns:p="http://schemas.openxmlformats.org/presentationml/2006/main">
  <p:tag name="KSO_WM_SLIDE_BACKGROUND_TYPE" val="navigation"/>
</p:tagLst>
</file>

<file path=ppt/tags/tag134.xml><?xml version="1.0" encoding="utf-8"?>
<p:tagLst xmlns:p="http://schemas.openxmlformats.org/presentationml/2006/main">
  <p:tag name="KSO_WM_SLIDE_BACKGROUND_TYPE" val="navigation"/>
</p:tagLst>
</file>

<file path=ppt/tags/tag135.xml><?xml version="1.0" encoding="utf-8"?>
<p:tagLst xmlns:p="http://schemas.openxmlformats.org/presentationml/2006/main">
  <p:tag name="KSO_WM_SLIDE_BACKGROUND_TYPE" val="navigation"/>
</p:tagLst>
</file>

<file path=ppt/tags/tag136.xml><?xml version="1.0" encoding="utf-8"?>
<p:tagLst xmlns:p="http://schemas.openxmlformats.org/presentationml/2006/main">
  <p:tag name="KSO_WM_SLIDE_BACKGROUND_TYPE" val="navigation"/>
</p:tagLst>
</file>

<file path=ppt/tags/tag137.xml><?xml version="1.0" encoding="utf-8"?>
<p:tagLst xmlns:p="http://schemas.openxmlformats.org/presentationml/2006/main">
  <p:tag name="KSO_WM_SLIDE_BACKGROUND_TYPE" val="navigation"/>
</p:tagLst>
</file>

<file path=ppt/tags/tag138.xml><?xml version="1.0" encoding="utf-8"?>
<p:tagLst xmlns:p="http://schemas.openxmlformats.org/presentationml/2006/main">
  <p:tag name="KSO_WM_SLIDE_BACKGROUND_TYPE" val="navigation"/>
</p:tagLst>
</file>

<file path=ppt/tags/tag139.xml><?xml version="1.0" encoding="utf-8"?>
<p:tagLst xmlns:p="http://schemas.openxmlformats.org/presentationml/2006/main">
  <p:tag name="KSO_WM_SLIDE_BACKGROUND_TYPE" val="navigation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244b8b18de2c4ab4b3a0ad355d09482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9a44b1eaa2f4e25bb6e562aacb16cdd"/>
  <p:tag name="KSO_WM_SLIDE_BACKGROUND_TYPE" val="bel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d01a3df57b460e83f1a669869686a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8aa3dd335dc46a6a09565f3458d7ead"/>
  <p:tag name="KSO_WM_SLIDE_BACKGROUND_TYPE" val="belt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f03106e07b6c46fea893527c3f7488f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f450bd121a14eafb73689bb9ce37f68"/>
  <p:tag name="KSO_WM_SLIDE_BACKGROUND_TYPE" val="belt"/>
</p:tagLst>
</file>

<file path=ppt/tags/tag143.xml><?xml version="1.0" encoding="utf-8"?>
<p:tagLst xmlns:p="http://schemas.openxmlformats.org/presentationml/2006/main">
  <p:tag name="KSO_WM_SLIDE_BACKGROUND_TYPE" val="belt"/>
</p:tagLst>
</file>

<file path=ppt/tags/tag144.xml><?xml version="1.0" encoding="utf-8"?>
<p:tagLst xmlns:p="http://schemas.openxmlformats.org/presentationml/2006/main">
  <p:tag name="KSO_WM_SLIDE_BACKGROUND_TYPE" val="belt"/>
</p:tagLst>
</file>

<file path=ppt/tags/tag145.xml><?xml version="1.0" encoding="utf-8"?>
<p:tagLst xmlns:p="http://schemas.openxmlformats.org/presentationml/2006/main">
  <p:tag name="KSO_WM_SLIDE_BACKGROUND_TYPE" val="belt"/>
</p:tagLst>
</file>

<file path=ppt/tags/tag146.xml><?xml version="1.0" encoding="utf-8"?>
<p:tagLst xmlns:p="http://schemas.openxmlformats.org/presentationml/2006/main">
  <p:tag name="KSO_WM_SLIDE_BACKGROUND_TYPE" val="belt"/>
</p:tagLst>
</file>

<file path=ppt/tags/tag147.xml><?xml version="1.0" encoding="utf-8"?>
<p:tagLst xmlns:p="http://schemas.openxmlformats.org/presentationml/2006/main">
  <p:tag name="KSO_WM_SLIDE_BACKGROUND_TYPE" val="belt"/>
</p:tagLst>
</file>

<file path=ppt/tags/tag148.xml><?xml version="1.0" encoding="utf-8"?>
<p:tagLst xmlns:p="http://schemas.openxmlformats.org/presentationml/2006/main">
  <p:tag name="KSO_WM_TEMPLATE_CATEGORY" val="custom"/>
  <p:tag name="KSO_WM_TEMPLATE_INDEX" val="20204973"/>
</p:tagLst>
</file>

<file path=ppt/tags/tag149.xml><?xml version="1.0" encoding="utf-8"?>
<p:tagLst xmlns:p="http://schemas.openxmlformats.org/presentationml/2006/main">
  <p:tag name="KSO_WM_TEMPLATE_CATEGORY" val="custom"/>
  <p:tag name="KSO_WM_TEMPLATE_INDEX" val="20204973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973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4973_1*i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c994da04655344f5bd71f5ee9254ea8d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ac58a81e2a054aa38283207c6fe9cec9&quot;,&quot;X&quot;:{&quot;Pos&quot;:1},&quot;Y&quot;:{&quot;Pos&quot;:1}},&quot;whChangeMode&quot;:0}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dd0cc65ef28b44a2b8833041b5b639fa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5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18;24;2"/>
  <p:tag name="KSO_WM_UNIT_BLOCK" val="0"/>
  <p:tag name="KSO_WM_UNIT_DEC_AREA_ID" val="3236c23593f0412994a49a440d96ce5c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35"/>
  <p:tag name="KSO_WM_UNIT_TEXT_FILL_FORE_SCHEMECOLOR_INDEX" val="13"/>
  <p:tag name="KSO_WM_UNIT_TEXT_FILL_TYPE" val="1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编辑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48;56;4"/>
  <p:tag name="KSO_WM_UNIT_BLOCK" val="0"/>
  <p:tag name="KSO_WM_UNIT_DEC_AREA_ID" val="485f20aac988428f836315e03a1a4d60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15"/>
  <p:tag name="KSO_WM_UNIT_TEXT_FILL_FORE_SCHEMECOLOR_INDEX" val="13"/>
  <p:tag name="KSO_WM_UNIT_TEXT_FILL_TYPE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4973_1*i*2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24;44;4"/>
  <p:tag name="KSO_WM_UNIT_BLOCK" val="0"/>
  <p:tag name="KSO_WM_UNIT_SM_LIMIT_TYPE" val="2"/>
  <p:tag name="KSO_WM_UNIT_DEC_AREA_ID" val="ac58a81e2a054aa38283207c6fe9cec9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2},&quot;ReferentInfo&quot;:{&quot;Id&quot;:&quot;485f20aac988428f836315e03a1a4d60;3236c23593f0412994a49a440d96ce5c&quot;,&quot;X&quot;:{&quot;Pos&quot;:0},&quot;Y&quot;:{&quot;Pos&quot;:0}},&quot;whChangeMode&quot;:0}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dd0cc65ef28b44a2b8833041b5b639fa"/>
  <p:tag name="KSO_WM_UNIT_TEXT_FILL_FORE_SCHEMECOLOR_INDEX_BRIGHTNESS" val="0"/>
  <p:tag name="KSO_WM_UNIT_TEXT_FILL_FORE_SCHEMECOLOR_INDEX" val="14"/>
  <p:tag name="KSO_WM_UNIT_TEXT_FILL_TYPE" val="1"/>
  <p:tag name="KSO_WM_UNIT_VALUE" val="5"/>
</p:tagLst>
</file>

<file path=ppt/tags/tag155.xml><?xml version="1.0" encoding="utf-8"?>
<p:tagLst xmlns:p="http://schemas.openxmlformats.org/presentationml/2006/main">
  <p:tag name="KSO_WM_CHIP_INFOS" val="{&quot;layout_type&quot;:&quot;forleft&quot;,&quot;slide_type&quot;:[&quot;title&quot;],&quot;aspect_ratio&quot;:&quot;16:9&quot;}"/>
  <p:tag name="KSO_WM_CHIP_XID" val="5ebe041a0ac41c4a0a52557b"/>
  <p:tag name="KSO_WM_CHIP_FILLPROP" val="[[{&quot;fill_id&quot;:&quot;d4089bcb58db42069348158c66880bc0&quot;,&quot;fill_align&quot;:&quot;cm&quot;,&quot;text_align&quot;:&quot;lm&quot;,&quot;text_direction&quot;:&quot;horizontal&quot;,&quot;chip_types&quot;:[&quot;text&quot;,&quot;header&quot;]}]]"/>
  <p:tag name="KSO_WM_SLIDE_ID" val="custom20204973_1"/>
  <p:tag name="KSO_WM_TEMPLATE_SUBCATEGORY" val="21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SLIDE_SIZE" val="380*460"/>
  <p:tag name="KSO_WM_SLIDE_POSITION" val="60*39"/>
  <p:tag name="KSO_WM_TAG_VERSION" val="1.0"/>
  <p:tag name="KSO_WM_BEAUTIFY_FLAG" val="#wm#"/>
  <p:tag name="KSO_WM_TEMPLATE_CATEGORY" val="custom"/>
  <p:tag name="KSO_WM_TEMPLATE_INDEX" val="20204973"/>
  <p:tag name="KSO_WM_SLIDE_LAYOUT" val="a_b"/>
  <p:tag name="KSO_WM_SLIDE_LAYOUT_CNT" val="1_1"/>
  <p:tag name="KSO_WM_CHIP_GROUPID" val="5ebf6661ddc3daf3fef3f760"/>
  <p:tag name="KSO_WM_SLIDE_LAYOUT_INFO" val="{&quot;id&quot;:&quot;2020-11-04T10:22:38&quot;,&quot;maxSize&quot;:{&quot;size1&quot;:63.410438820167819},&quot;minSize&quot;:{&quot;size1&quot;:51.910438820167819},&quot;normalSize&quot;:{&quot;size1&quot;:57.910438820167819},&quot;subLayout&quot;:[{&quot;id&quot;:&quot;2020-11-04T10:22:38&quot;,&quot;margin&quot;:{&quot;bottom&quot;:0.20284411311149597,&quot;left&quot;:3.3866944313049316,&quot;right&quot;:17.074310302734375,&quot;top&quot;:8.5483856201171875},&quot;type&quot;:0},{&quot;id&quot;:&quot;2020-11-04T10:22:38&quot;,&quot;margin&quot;:{&quot;bottom&quot;:6.4651217460632324,&quot;left&quot;:3.3866944313049316,&quot;right&quot;:17.074310302734375,&quot;top&quot;:0.24671435356140137},&quot;type&quot;:0}],&quot;type&quot;:0}"/>
  <p:tag name="KSO_WM_SLIDE_BK_DARK_LIGHT" val="2"/>
  <p:tag name="KSO_WM_SLIDE_BACKGROUND_TYPE" val="general"/>
  <p:tag name="KSO_WM_SLIDE_SUPPORT_FEATURE_TYPE" val="0"/>
  <p:tag name="KSO_WM_TEMPLATE_MASTER_THUMB_INDEX" val="13"/>
  <p:tag name="KSO_WM_TEMPLATE_ASSEMBLE_XID" val="5fa2106058547e52881e3929"/>
  <p:tag name="KSO_WM_TEMPLATE_ASSEMBLE_GROUPID" val="5fa11d2ca8fc48be808123de"/>
  <p:tag name="KSO_WM_TEMPLATE_THUMBS_INDEX" val="1、2、3、4、7、39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5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ACKGROUND_TYPE" val="general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62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6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6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8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</p:tagLst>
</file>

<file path=ppt/tags/tag1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72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7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77.xml><?xml version="1.0" encoding="utf-8"?>
<p:tagLst xmlns:p="http://schemas.openxmlformats.org/presentationml/2006/main">
  <p:tag name="KSO_WM_BEAUTIFY_FLAG" val=""/>
  <p:tag name="KSO_WM_UNIT_TEXT_FILL_FORE_SCHEMECOLOR_INDEX_BRIGHTNESS" val="0"/>
  <p:tag name="KSO_WM_UNIT_TEXT_FILL_FORE_SCHEMECOLOR_INDEX" val="13"/>
  <p:tag name="KSO_WM_UNIT_TEXT_FILL_TYPE" val="1"/>
</p:tagLst>
</file>

<file path=ppt/tags/tag178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</p:tagLst>
</file>

<file path=ppt/tags/tag1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84.xml><?xml version="1.0" encoding="utf-8"?>
<p:tagLst xmlns:p="http://schemas.openxmlformats.org/presentationml/2006/main">
  <p:tag name="KSO_WM_BEAUTIFY_FLAG" val=""/>
  <p:tag name="KSO_WM_UNIT_TEXT_FILL_FORE_SCHEMECOLOR_INDEX_BRIGHTNESS" val="0.35"/>
  <p:tag name="KSO_WM_UNIT_TEXT_FILL_FORE_SCHEMECOLOR_INDEX" val="13"/>
  <p:tag name="KSO_WM_UNIT_TEXT_FILL_TYPE" val="1"/>
</p:tagLst>
</file>

<file path=ppt/tags/tag1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8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94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9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0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205.xml><?xml version="1.0" encoding="utf-8"?>
<p:tagLst xmlns:p="http://schemas.openxmlformats.org/presentationml/2006/main">
  <p:tag name="KSO_WM_BEAUTIFY_FLAG" val=""/>
  <p:tag name="KSO_WM_UNIT_TEXT_FILL_FORE_SCHEMECOLOR_INDEX_BRIGHTNESS" val="0"/>
  <p:tag name="KSO_WM_UNIT_TEXT_FILL_FORE_SCHEMECOLOR_INDEX" val="13"/>
  <p:tag name="KSO_WM_UNIT_TEXT_FILL_TYPE" val="1"/>
</p:tagLst>
</file>

<file path=ppt/tags/tag206.xml><?xml version="1.0" encoding="utf-8"?>
<p:tagLst xmlns:p="http://schemas.openxmlformats.org/presentationml/2006/main">
  <p:tag name="KSO_WM_BEAUTIFY_FLAG" val=""/>
  <p:tag name="KSO_WM_UNIT_TEXT_FILL_FORE_SCHEMECOLOR_INDEX_BRIGHTNESS" val="0"/>
  <p:tag name="KSO_WM_UNIT_TEXT_FILL_FORE_SCHEMECOLOR_INDEX" val="13"/>
  <p:tag name="KSO_WM_UNIT_TEXT_FILL_TYPE" val="1"/>
</p:tagLst>
</file>

<file path=ppt/tags/tag2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210.xml><?xml version="1.0" encoding="utf-8"?>
<p:tagLst xmlns:p="http://schemas.openxmlformats.org/presentationml/2006/main">
  <p:tag name="KSO_WM_BEAUTIFY_FLAG" val=""/>
  <p:tag name="KSO_WM_UNIT_TEXT_FILL_FORE_SCHEMECOLOR_INDEX_BRIGHTNESS" val="0"/>
  <p:tag name="KSO_WM_UNIT_TEXT_FILL_FORE_SCHEMECOLOR_INDEX" val="13"/>
  <p:tag name="KSO_WM_UNIT_TEXT_FILL_TYPE" val="1"/>
</p:tagLst>
</file>

<file path=ppt/tags/tag211.xml><?xml version="1.0" encoding="utf-8"?>
<p:tagLst xmlns:p="http://schemas.openxmlformats.org/presentationml/2006/main">
  <p:tag name="KSO_WM_UNIT_TEXT_FILL_FORE_SCHEMECOLOR_INDEX_BRIGHTNESS" val="0.35"/>
  <p:tag name="KSO_WM_UNIT_TEXT_FILL_FORE_SCHEMECOLOR_INDEX" val="13"/>
  <p:tag name="KSO_WM_UNIT_TEXT_FILL_TYPE" val="1"/>
</p:tagLst>
</file>

<file path=ppt/tags/tag2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213.xml><?xml version="1.0" encoding="utf-8"?>
<p:tagLst xmlns:p="http://schemas.openxmlformats.org/presentationml/2006/main">
  <p:tag name="COMMONDATA" val="eyJoZGlkIjoiMDFmOGQ5NjI1ZWFhZTdlNWE2NGYzNGFkNWEyNDkzMjgifQ=="/>
  <p:tag name="KSO_WPP_MARK_KEY" val="a573318e-169d-4a23-9dd5-47bad70c1a0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CBE2F6"/>
      </a:dk2>
      <a:lt2>
        <a:srgbClr val="E4F0FB"/>
      </a:lt2>
      <a:accent1>
        <a:srgbClr val="157FD9"/>
      </a:accent1>
      <a:accent2>
        <a:srgbClr val="00808B"/>
      </a:accent2>
      <a:accent3>
        <a:srgbClr val="0E7333"/>
      </a:accent3>
      <a:accent4>
        <a:srgbClr val="465A0A"/>
      </a:accent4>
      <a:accent5>
        <a:srgbClr val="983505"/>
      </a:accent5>
      <a:accent6>
        <a:srgbClr val="D8151D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1374</Words>
  <Application>WPS 演示</Application>
  <PresentationFormat>宽屏</PresentationFormat>
  <Paragraphs>77</Paragraphs>
  <Slides>12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宋体</vt:lpstr>
      <vt:lpstr>Wingdings</vt:lpstr>
      <vt:lpstr>Wingdings</vt:lpstr>
      <vt:lpstr>微软雅黑</vt:lpstr>
      <vt:lpstr>汉仪旗黑-85S</vt:lpstr>
      <vt:lpstr>黑体</vt:lpstr>
      <vt:lpstr>Arial Unicode MS</vt:lpstr>
      <vt:lpstr>Calibri</vt:lpstr>
      <vt:lpstr>Office 主题​​</vt:lpstr>
      <vt:lpstr>1_Office 主题​​</vt:lpstr>
      <vt:lpstr>第二节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火种编程</cp:lastModifiedBy>
  <cp:revision>187</cp:revision>
  <dcterms:created xsi:type="dcterms:W3CDTF">2019-06-19T02:08:00Z</dcterms:created>
  <dcterms:modified xsi:type="dcterms:W3CDTF">2023-08-08T12:11:55Z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C6BFD7AD998E4C989A57D05CD0AF9735_11</vt:lpwstr>
  </property>
</Properties>
</file>